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jpg" ContentType="image/jpg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Layouts/slideLayout15.xml" ContentType="application/vnd.openxmlformats-officedocument.presentationml.slideLayout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Layouts/slideLayout16.xml" ContentType="application/vnd.openxmlformats-officedocument.presentationml.slideLayout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Layouts/slideLayout17.xml" ContentType="application/vnd.openxmlformats-officedocument.presentationml.slideLayout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Layouts/slideLayout18.xml" ContentType="application/vnd.openxmlformats-officedocument.presentationml.slideLayout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Layouts/slideLayout19.xml" ContentType="application/vnd.openxmlformats-officedocument.presentationml.slideLayout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Layouts/slideLayout20.xml" ContentType="application/vnd.openxmlformats-officedocument.presentationml.slideLayout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Layouts/slideLayout21.xml" ContentType="application/vnd.openxmlformats-officedocument.presentationml.slideLayout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Layouts/slideLayout22.xml" ContentType="application/vnd.openxmlformats-officedocument.presentationml.slideLayout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Layouts/slideLayout23.xml" ContentType="application/vnd.openxmlformats-officedocument.presentationml.slideLayout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Layouts/slideLayout24.xml" ContentType="application/vnd.openxmlformats-officedocument.presentationml.slideLayout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Layouts/slideLayout25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Layouts/slideLayout26.xml" ContentType="application/vnd.openxmlformats-officedocument.presentationml.slideLayout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Layouts/slideLayout27.xml" ContentType="application/vnd.openxmlformats-officedocument.presentationml.slideLayout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Layouts/slideLayout28.xml" ContentType="application/vnd.openxmlformats-officedocument.presentationml.slideLayout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Layouts/slideLayout29.xml" ContentType="application/vnd.openxmlformats-officedocument.presentationml.slideLayout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Layouts/slideLayout30.xml" ContentType="application/vnd.openxmlformats-officedocument.presentationml.slideLayout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Layouts/slideLayout31.xml" ContentType="application/vnd.openxmlformats-officedocument.presentationml.slideLayout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Layouts/slideLayout32.xml" ContentType="application/vnd.openxmlformats-officedocument.presentationml.slideLayout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Layouts/slideLayout33.xml" ContentType="application/vnd.openxmlformats-officedocument.presentationml.slideLayout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Layouts/slideLayout34.xml" ContentType="application/vnd.openxmlformats-officedocument.presentationml.slideLayout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Layouts/slideLayout35.xml" ContentType="application/vnd.openxmlformats-officedocument.presentationml.slideLayout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Layouts/slideLayout36.xml" ContentType="application/vnd.openxmlformats-officedocument.presentationml.slideLayout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Layouts/slideLayout37.xml" ContentType="application/vnd.openxmlformats-officedocument.presentationml.slideLayout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Layouts/slideLayout38.xml" ContentType="application/vnd.openxmlformats-officedocument.presentationml.slideLayout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Layouts/slideLayout39.xml" ContentType="application/vnd.openxmlformats-officedocument.presentationml.slideLayout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Layouts/slideLayout40.xml" ContentType="application/vnd.openxmlformats-officedocument.presentationml.slideLayout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Layouts/slideLayout41.xml" ContentType="application/vnd.openxmlformats-officedocument.presentationml.slideLayout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Layouts/slideLayout42.xml" ContentType="application/vnd.openxmlformats-officedocument.presentationml.slideLayout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Layouts/slideLayout43.xml" ContentType="application/vnd.openxmlformats-officedocument.presentationml.slideLayout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Layouts/slideLayout44.xml" ContentType="application/vnd.openxmlformats-officedocument.presentationml.slideLayout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Layouts/slideLayout45.xml" ContentType="application/vnd.openxmlformats-officedocument.presentationml.slideLayout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Layouts/slideLayout46.xml" ContentType="application/vnd.openxmlformats-officedocument.presentationml.slideLayout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Layouts/slideLayout47.xml" ContentType="application/vnd.openxmlformats-officedocument.presentationml.slideLayout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Layouts/slideLayout48.xml" ContentType="application/vnd.openxmlformats-officedocument.presentationml.slideLayout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Layouts/slideLayout49.xml" ContentType="application/vnd.openxmlformats-officedocument.presentationml.slideLayout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Layouts/slideLayout50.xml" ContentType="application/vnd.openxmlformats-officedocument.presentationml.slideLayout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Layouts/slideLayout51.xml" ContentType="application/vnd.openxmlformats-officedocument.presentationml.slideLayout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Layouts/slideLayout52.xml" ContentType="application/vnd.openxmlformats-officedocument.presentationml.slideLayout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Layouts/slideLayout53.xml" ContentType="application/vnd.openxmlformats-officedocument.presentationml.slideLayout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Layouts/slideLayout54.xml" ContentType="application/vnd.openxmlformats-officedocument.presentationml.slideLayout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Layouts/slideLayout55.xml" ContentType="application/vnd.openxmlformats-officedocument.presentationml.slideLayout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Layouts/slideLayout56.xml" ContentType="application/vnd.openxmlformats-officedocument.presentationml.slideLayout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Layouts/slideLayout57.xml" ContentType="application/vnd.openxmlformats-officedocument.presentationml.slideLayout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Layouts/slideLayout58.xml" ContentType="application/vnd.openxmlformats-officedocument.presentationml.slideLayout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Layouts/slideLayout59.xml" ContentType="application/vnd.openxmlformats-officedocument.presentationml.slideLayout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Layouts/slideLayout60.xml" ContentType="application/vnd.openxmlformats-officedocument.presentationml.slideLayout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Layouts/slideLayout61.xml" ContentType="application/vnd.openxmlformats-officedocument.presentationml.slideLayout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Layouts/slideLayout62.xml" ContentType="application/vnd.openxmlformats-officedocument.presentationml.slideLayout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Layouts/slideLayout63.xml" ContentType="application/vnd.openxmlformats-officedocument.presentationml.slideLayout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Layouts/slideLayout64.xml" ContentType="application/vnd.openxmlformats-officedocument.presentationml.slideLayout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Layouts/slideLayout65.xml" ContentType="application/vnd.openxmlformats-officedocument.presentationml.slideLayout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Layouts/slideLayout66.xml" ContentType="application/vnd.openxmlformats-officedocument.presentationml.slideLayout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Layouts/slideLayout67.xml" ContentType="application/vnd.openxmlformats-officedocument.presentationml.slideLayout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Layouts/slideLayout68.xml" ContentType="application/vnd.openxmlformats-officedocument.presentationml.slideLayout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Layouts/slideLayout69.xml" ContentType="application/vnd.openxmlformats-officedocument.presentationml.slideLayout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Layouts/slideLayout70.xml" ContentType="application/vnd.openxmlformats-officedocument.presentationml.slideLayout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Layouts/slideLayout71.xml" ContentType="application/vnd.openxmlformats-officedocument.presentationml.slideLayout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Layouts/slideLayout72.xml" ContentType="application/vnd.openxmlformats-officedocument.presentationml.slideLayout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Layouts/slideLayout73.xml" ContentType="application/vnd.openxmlformats-officedocument.presentationml.slideLayout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Layouts/slideLayout74.xml" ContentType="application/vnd.openxmlformats-officedocument.presentationml.slideLayout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Layouts/slideLayout75.xml" ContentType="application/vnd.openxmlformats-officedocument.presentationml.slideLayout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Layouts/slideLayout76.xml" ContentType="application/vnd.openxmlformats-officedocument.presentationml.slideLayout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Layouts/slideLayout77.xml" ContentType="application/vnd.openxmlformats-officedocument.presentationml.slideLayout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Layouts/slideLayout78.xml" ContentType="application/vnd.openxmlformats-officedocument.presentationml.slideLayout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Layouts/slideLayout79.xml" ContentType="application/vnd.openxmlformats-officedocument.presentationml.slideLayout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Layouts/slideLayout81.xml" ContentType="application/vnd.openxmlformats-officedocument.presentationml.slideLayout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Layouts/slideLayout82.xml" ContentType="application/vnd.openxmlformats-officedocument.presentationml.slideLayout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Layouts/slideLayout83.xml" ContentType="application/vnd.openxmlformats-officedocument.presentationml.slideLayout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Layouts/slideLayout84.xml" ContentType="application/vnd.openxmlformats-officedocument.presentationml.slideLayout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Layouts/slideLayout85.xml" ContentType="application/vnd.openxmlformats-officedocument.presentationml.slideLayout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Layouts/slideLayout86.xml" ContentType="application/vnd.openxmlformats-officedocument.presentationml.slideLayout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Layouts/slideLayout87.xml" ContentType="application/vnd.openxmlformats-officedocument.presentationml.slideLayout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Layouts/slideLayout88.xml" ContentType="application/vnd.openxmlformats-officedocument.presentationml.slideLayout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Layouts/slideLayout89.xml" ContentType="application/vnd.openxmlformats-officedocument.presentationml.slideLayout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Layouts/slideLayout90.xml" ContentType="application/vnd.openxmlformats-officedocument.presentationml.slideLayout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Layouts/slideLayout91.xml" ContentType="application/vnd.openxmlformats-officedocument.presentationml.slideLayout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Layouts/slideLayout92.xml" ContentType="application/vnd.openxmlformats-officedocument.presentationml.slideLayout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Layouts/slideLayout93.xml" ContentType="application/vnd.openxmlformats-officedocument.presentationml.slideLayout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Layouts/slideLayout94.xml" ContentType="application/vnd.openxmlformats-officedocument.presentationml.slideLayout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Layouts/slideLayout95.xml" ContentType="application/vnd.openxmlformats-officedocument.presentationml.slideLayout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Layouts/slideLayout96.xml" ContentType="application/vnd.openxmlformats-officedocument.presentationml.slideLayout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Layouts/slideLayout97.xml" ContentType="application/vnd.openxmlformats-officedocument.presentationml.slideLayout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Layouts/slideLayout98.xml" ContentType="application/vnd.openxmlformats-officedocument.presentationml.slideLayout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Layouts/slideLayout99.xml" ContentType="application/vnd.openxmlformats-officedocument.presentationml.slideLayout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Layouts/slideLayout100.xml" ContentType="application/vnd.openxmlformats-officedocument.presentationml.slideLayout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Layouts/slideLayout101.xml" ContentType="application/vnd.openxmlformats-officedocument.presentationml.slideLayout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Layouts/slideLayout102.xml" ContentType="application/vnd.openxmlformats-officedocument.presentationml.slideLayout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Layouts/slideLayout103.xml" ContentType="application/vnd.openxmlformats-officedocument.presentationml.slideLayout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Layouts/slideLayout104.xml" ContentType="application/vnd.openxmlformats-officedocument.presentationml.slideLayout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Layouts/slideLayout105.xml" ContentType="application/vnd.openxmlformats-officedocument.presentationml.slideLayout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Layouts/slideLayout106.xml" ContentType="application/vnd.openxmlformats-officedocument.presentationml.slideLayout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Layouts/slideLayout107.xml" ContentType="application/vnd.openxmlformats-officedocument.presentationml.slideLayout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Layouts/slideLayout108.xml" ContentType="application/vnd.openxmlformats-officedocument.presentationml.slideLayout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Layouts/slideLayout109.xml" ContentType="application/vnd.openxmlformats-officedocument.presentationml.slideLayout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Layouts/slideLayout110.xml" ContentType="application/vnd.openxmlformats-officedocument.presentationml.slideLayout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Layouts/slideLayout111.xml" ContentType="application/vnd.openxmlformats-officedocument.presentationml.slideLayout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Layouts/slideLayout112.xml" ContentType="application/vnd.openxmlformats-officedocument.presentationml.slideLayout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Layouts/slideLayout113.xml" ContentType="application/vnd.openxmlformats-officedocument.presentationml.slideLayout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Layouts/slideLayout114.xml" ContentType="application/vnd.openxmlformats-officedocument.presentationml.slideLayout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Layouts/slideLayout115.xml" ContentType="application/vnd.openxmlformats-officedocument.presentationml.slideLayout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Layouts/slideLayout116.xml" ContentType="application/vnd.openxmlformats-officedocument.presentationml.slideLayout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Layouts/slideLayout117.xml" ContentType="application/vnd.openxmlformats-officedocument.presentationml.slideLayout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Layouts/slideLayout118.xml" ContentType="application/vnd.openxmlformats-officedocument.presentationml.slideLayout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Layouts/slideLayout119.xml" ContentType="application/vnd.openxmlformats-officedocument.presentationml.slideLayout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Layouts/slideLayout120.xml" ContentType="application/vnd.openxmlformats-officedocument.presentationml.slideLayout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Layouts/slideLayout121.xml" ContentType="application/vnd.openxmlformats-officedocument.presentationml.slideLayout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Layouts/slideLayout122.xml" ContentType="application/vnd.openxmlformats-officedocument.presentationml.slideLayout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Layouts/slideLayout123.xml" ContentType="application/vnd.openxmlformats-officedocument.presentationml.slideLayout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Layouts/slideLayout124.xml" ContentType="application/vnd.openxmlformats-officedocument.presentationml.slideLayout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Layouts/slideLayout125.xml" ContentType="application/vnd.openxmlformats-officedocument.presentationml.slideLayout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Layouts/slideLayout126.xml" ContentType="application/vnd.openxmlformats-officedocument.presentationml.slideLayout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Layouts/slideLayout127.xml" ContentType="application/vnd.openxmlformats-officedocument.presentationml.slideLayout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Layouts/slideLayout128.xml" ContentType="application/vnd.openxmlformats-officedocument.presentationml.slideLayout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Layouts/slideLayout129.xml" ContentType="application/vnd.openxmlformats-officedocument.presentationml.slideLayout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Layouts/slideLayout130.xml" ContentType="application/vnd.openxmlformats-officedocument.presentationml.slideLayout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Layouts/slideLayout131.xml" ContentType="application/vnd.openxmlformats-officedocument.presentationml.slideLayout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Layouts/slideLayout132.xml" ContentType="application/vnd.openxmlformats-officedocument.presentationml.slideLayout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Layouts/slideLayout133.xml" ContentType="application/vnd.openxmlformats-officedocument.presentationml.slideLayout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Layouts/slideLayout134.xml" ContentType="application/vnd.openxmlformats-officedocument.presentationml.slideLayout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Layouts/slideLayout135.xml" ContentType="application/vnd.openxmlformats-officedocument.presentationml.slideLayout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Layouts/slideLayout136.xml" ContentType="application/vnd.openxmlformats-officedocument.presentationml.slideLayout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Layouts/slideLayout137.xml" ContentType="application/vnd.openxmlformats-officedocument.presentationml.slideLayout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Layouts/slideLayout138.xml" ContentType="application/vnd.openxmlformats-officedocument.presentationml.slideLayout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Layouts/slideLayout139.xml" ContentType="application/vnd.openxmlformats-officedocument.presentationml.slideLayout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Layouts/slideLayout140.xml" ContentType="application/vnd.openxmlformats-officedocument.presentationml.slideLayout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Layouts/slideLayout141.xml" ContentType="application/vnd.openxmlformats-officedocument.presentationml.slideLayout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Layouts/slideLayout142.xml" ContentType="application/vnd.openxmlformats-officedocument.presentationml.slideLayout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Layouts/slideLayout143.xml" ContentType="application/vnd.openxmlformats-officedocument.presentationml.slideLayout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Layouts/slideLayout144.xml" ContentType="application/vnd.openxmlformats-officedocument.presentationml.slideLayout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Layouts/slideLayout145.xml" ContentType="application/vnd.openxmlformats-officedocument.presentationml.slideLayout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Layouts/slideLayout146.xml" ContentType="application/vnd.openxmlformats-officedocument.presentationml.slideLayout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Layouts/slideLayout147.xml" ContentType="application/vnd.openxmlformats-officedocument.presentationml.slideLayout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Layouts/slideLayout148.xml" ContentType="application/vnd.openxmlformats-officedocument.presentationml.slideLayout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Layouts/slideLayout149.xml" ContentType="application/vnd.openxmlformats-officedocument.presentationml.slideLayout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Layouts/slideLayout150.xml" ContentType="application/vnd.openxmlformats-officedocument.presentationml.slideLayout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Layouts/slideLayout151.xml" ContentType="application/vnd.openxmlformats-officedocument.presentationml.slideLayout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Layouts/slideLayout152.xml" ContentType="application/vnd.openxmlformats-officedocument.presentationml.slideLayout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Layouts/slideLayout153.xml" ContentType="application/vnd.openxmlformats-officedocument.presentationml.slideLayout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Layouts/slideLayout154.xml" ContentType="application/vnd.openxmlformats-officedocument.presentationml.slideLayout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Layouts/slideLayout155.xml" ContentType="application/vnd.openxmlformats-officedocument.presentationml.slideLayout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Layouts/slideLayout156.xml" ContentType="application/vnd.openxmlformats-officedocument.presentationml.slideLayout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Layouts/slideLayout157.xml" ContentType="application/vnd.openxmlformats-officedocument.presentationml.slideLayout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Layouts/slideLayout158.xml" ContentType="application/vnd.openxmlformats-officedocument.presentationml.slideLayout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Layouts/slideLayout159.xml" ContentType="application/vnd.openxmlformats-officedocument.presentationml.slideLayout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Layouts/slideLayout160.xml" ContentType="application/vnd.openxmlformats-officedocument.presentationml.slideLayout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Layouts/slideLayout161.xml" ContentType="application/vnd.openxmlformats-officedocument.presentationml.slideLayout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Layouts/slideLayout162.xml" ContentType="application/vnd.openxmlformats-officedocument.presentationml.slideLayout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Layouts/slideLayout163.xml" ContentType="application/vnd.openxmlformats-officedocument.presentationml.slideLayout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Layouts/slideLayout164.xml" ContentType="application/vnd.openxmlformats-officedocument.presentationml.slideLayout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Layouts/slideLayout165.xml" ContentType="application/vnd.openxmlformats-officedocument.presentationml.slideLayout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Layouts/slideLayout166.xml" ContentType="application/vnd.openxmlformats-officedocument.presentationml.slideLayout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Layouts/slideLayout167.xml" ContentType="application/vnd.openxmlformats-officedocument.presentationml.slideLayout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Layouts/slideLayout168.xml" ContentType="application/vnd.openxmlformats-officedocument.presentationml.slideLayout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Layouts/slideLayout169.xml" ContentType="application/vnd.openxmlformats-officedocument.presentationml.slideLayout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Layouts/slideLayout170.xml" ContentType="application/vnd.openxmlformats-officedocument.presentationml.slideLayout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Layouts/slideLayout171.xml" ContentType="application/vnd.openxmlformats-officedocument.presentationml.slideLayout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Layouts/slideLayout172.xml" ContentType="application/vnd.openxmlformats-officedocument.presentationml.slideLayout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Layouts/slideLayout173.xml" ContentType="application/vnd.openxmlformats-officedocument.presentationml.slideLayout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Layouts/slideLayout174.xml" ContentType="application/vnd.openxmlformats-officedocument.presentationml.slideLayout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Layouts/slideLayout175.xml" ContentType="application/vnd.openxmlformats-officedocument.presentationml.slideLayout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Layouts/slideLayout176.xml" ContentType="application/vnd.openxmlformats-officedocument.presentationml.slideLayout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Layouts/slideLayout177.xml" ContentType="application/vnd.openxmlformats-officedocument.presentationml.slideLayout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Layouts/slideLayout178.xml" ContentType="application/vnd.openxmlformats-officedocument.presentationml.slideLayout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Layouts/slideLayout179.xml" ContentType="application/vnd.openxmlformats-officedocument.presentationml.slideLayout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Layouts/slideLayout180.xml" ContentType="application/vnd.openxmlformats-officedocument.presentationml.slideLayout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Layouts/slideLayout181.xml" ContentType="application/vnd.openxmlformats-officedocument.presentationml.slideLayout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Layouts/slideLayout182.xml" ContentType="application/vnd.openxmlformats-officedocument.presentationml.slideLayout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Layouts/slideLayout183.xml" ContentType="application/vnd.openxmlformats-officedocument.presentationml.slideLayout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Layouts/slideLayout184.xml" ContentType="application/vnd.openxmlformats-officedocument.presentationml.slideLayout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Layouts/slideLayout185.xml" ContentType="application/vnd.openxmlformats-officedocument.presentationml.slideLayout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Layouts/slideLayout186.xml" ContentType="application/vnd.openxmlformats-officedocument.presentationml.slideLayout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Layouts/slideLayout187.xml" ContentType="application/vnd.openxmlformats-officedocument.presentationml.slideLayout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Layouts/slideLayout188.xml" ContentType="application/vnd.openxmlformats-officedocument.presentationml.slideLayout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Layouts/slideLayout189.xml" ContentType="application/vnd.openxmlformats-officedocument.presentationml.slideLayout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Layouts/slideLayout190.xml" ContentType="application/vnd.openxmlformats-officedocument.presentationml.slideLayout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Layouts/slideLayout191.xml" ContentType="application/vnd.openxmlformats-officedocument.presentationml.slideLayout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Layouts/slideLayout192.xml" ContentType="application/vnd.openxmlformats-officedocument.presentationml.slideLayout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Layouts/slideLayout193.xml" ContentType="application/vnd.openxmlformats-officedocument.presentationml.slideLayout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Layouts/slideLayout194.xml" ContentType="application/vnd.openxmlformats-officedocument.presentationml.slideLayout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Layouts/slideLayout195.xml" ContentType="application/vnd.openxmlformats-officedocument.presentationml.slideLayout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Layouts/slideLayout196.xml" ContentType="application/vnd.openxmlformats-officedocument.presentationml.slideLayout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Layouts/slideLayout197.xml" ContentType="application/vnd.openxmlformats-officedocument.presentationml.slideLayout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Layouts/slideLayout198.xml" ContentType="application/vnd.openxmlformats-officedocument.presentationml.slideLayout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Layouts/slideLayout199.xml" ContentType="application/vnd.openxmlformats-officedocument.presentationml.slideLayout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Layouts/slideLayout200.xml" ContentType="application/vnd.openxmlformats-officedocument.presentationml.slideLayout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Layouts/slideLayout201.xml" ContentType="application/vnd.openxmlformats-officedocument.presentationml.slideLayout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Layouts/slideLayout202.xml" ContentType="application/vnd.openxmlformats-officedocument.presentationml.slideLayout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Layouts/slideLayout203.xml" ContentType="application/vnd.openxmlformats-officedocument.presentationml.slideLayout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Layouts/slideLayout204.xml" ContentType="application/vnd.openxmlformats-officedocument.presentationml.slideLayout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Layouts/slideLayout205.xml" ContentType="application/vnd.openxmlformats-officedocument.presentationml.slideLayout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Layouts/slideLayout206.xml" ContentType="application/vnd.openxmlformats-officedocument.presentationml.slideLayout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Layouts/slideLayout207.xml" ContentType="application/vnd.openxmlformats-officedocument.presentationml.slideLayout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Layouts/slideLayout208.xml" ContentType="application/vnd.openxmlformats-officedocument.presentationml.slideLayout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Layouts/slideLayout209.xml" ContentType="application/vnd.openxmlformats-officedocument.presentationml.slideLayout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Layouts/slideLayout210.xml" ContentType="application/vnd.openxmlformats-officedocument.presentationml.slideLayout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Layouts/slideLayout211.xml" ContentType="application/vnd.openxmlformats-officedocument.presentationml.slideLayout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Layouts/slideLayout212.xml" ContentType="application/vnd.openxmlformats-officedocument.presentationml.slideLayout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Layouts/slideLayout213.xml" ContentType="application/vnd.openxmlformats-officedocument.presentationml.slideLayout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Layouts/slideLayout214.xml" ContentType="application/vnd.openxmlformats-officedocument.presentationml.slideLayout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Layouts/slideLayout215.xml" ContentType="application/vnd.openxmlformats-officedocument.presentationml.slideLayout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Layouts/slideLayout216.xml" ContentType="application/vnd.openxmlformats-officedocument.presentationml.slideLayout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Layouts/slideLayout217.xml" ContentType="application/vnd.openxmlformats-officedocument.presentationml.slideLayout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Layouts/slideLayout218.xml" ContentType="application/vnd.openxmlformats-officedocument.presentationml.slideLayout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Layouts/slideLayout219.xml" ContentType="application/vnd.openxmlformats-officedocument.presentationml.slideLayout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Layouts/slideLayout220.xml" ContentType="application/vnd.openxmlformats-officedocument.presentationml.slideLayout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Layouts/slideLayout221.xml" ContentType="application/vnd.openxmlformats-officedocument.presentationml.slideLayout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Layouts/slideLayout222.xml" ContentType="application/vnd.openxmlformats-officedocument.presentationml.slideLayout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Layouts/slideLayout223.xml" ContentType="application/vnd.openxmlformats-officedocument.presentationml.slideLayout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Layouts/slideLayout224.xml" ContentType="application/vnd.openxmlformats-officedocument.presentationml.slideLayout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Layouts/slideLayout225.xml" ContentType="application/vnd.openxmlformats-officedocument.presentationml.slideLayout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Layouts/slideLayout226.xml" ContentType="application/vnd.openxmlformats-officedocument.presentationml.slideLayout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Layouts/slideLayout227.xml" ContentType="application/vnd.openxmlformats-officedocument.presentationml.slideLayout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Layouts/slideLayout228.xml" ContentType="application/vnd.openxmlformats-officedocument.presentationml.slideLayout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Layouts/slideLayout229.xml" ContentType="application/vnd.openxmlformats-officedocument.presentationml.slideLayout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Layouts/slideLayout230.xml" ContentType="application/vnd.openxmlformats-officedocument.presentationml.slideLayout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Layouts/slideLayout231.xml" ContentType="application/vnd.openxmlformats-officedocument.presentationml.slideLayout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Layouts/slideLayout232.xml" ContentType="application/vnd.openxmlformats-officedocument.presentationml.slideLayout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Layouts/slideLayout233.xml" ContentType="application/vnd.openxmlformats-officedocument.presentationml.slideLayout+xml"/>
  <Override PartName="/ppt/slides/slide233.xml" ContentType="application/vnd.openxmlformats-officedocument.presentationml.slide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arget="slides/slide93.xml" Type="http://schemas.openxmlformats.org/officeDocument/2006/relationships/slide"/>  <Relationship Id="rId95" Target="slides/slide94.xml" Type="http://schemas.openxmlformats.org/officeDocument/2006/relationships/slide"/>  <Relationship Id="rId96" Target="slides/slide95.xml" Type="http://schemas.openxmlformats.org/officeDocument/2006/relationships/slide"/>  <Relationship Id="rId97" Target="slides/slide96.xml" Type="http://schemas.openxmlformats.org/officeDocument/2006/relationships/slide"/>  <Relationship Id="rId98" Target="slides/slide97.xml" Type="http://schemas.openxmlformats.org/officeDocument/2006/relationships/slide"/>  <Relationship Id="rId99" Target="slides/slide98.xml" Type="http://schemas.openxmlformats.org/officeDocument/2006/relationships/slide"/>  <Relationship Id="rId100" Target="slides/slide99.xml" Type="http://schemas.openxmlformats.org/officeDocument/2006/relationships/slide"/>  <Relationship Id="rId101" Target="slides/slide100.xml" Type="http://schemas.openxmlformats.org/officeDocument/2006/relationships/slide"/>  <Relationship Id="rId102" Target="slides/slide101.xml" Type="http://schemas.openxmlformats.org/officeDocument/2006/relationships/slide"/>  <Relationship Id="rId103" Target="slides/slide102.xml" Type="http://schemas.openxmlformats.org/officeDocument/2006/relationships/slide"/>  <Relationship Id="rId104" Target="slides/slide103.xml" Type="http://schemas.openxmlformats.org/officeDocument/2006/relationships/slide"/>  <Relationship Id="rId105" Target="slides/slide104.xml" Type="http://schemas.openxmlformats.org/officeDocument/2006/relationships/slide"/>  <Relationship Id="rId106" Target="slides/slide105.xml" Type="http://schemas.openxmlformats.org/officeDocument/2006/relationships/slide"/>  <Relationship Id="rId107" Target="slides/slide106.xml" Type="http://schemas.openxmlformats.org/officeDocument/2006/relationships/slide"/>  <Relationship Id="rId108" Target="slides/slide107.xml" Type="http://schemas.openxmlformats.org/officeDocument/2006/relationships/slide"/>  <Relationship Id="rId109" Target="slides/slide108.xml" Type="http://schemas.openxmlformats.org/officeDocument/2006/relationships/slide"/>  <Relationship Id="rId110" Target="slides/slide109.xml" Type="http://schemas.openxmlformats.org/officeDocument/2006/relationships/slide"/>  <Relationship Id="rId111" Target="slides/slide110.xml" Type="http://schemas.openxmlformats.org/officeDocument/2006/relationships/slide"/>  <Relationship Id="rId112" Target="slides/slide111.xml" Type="http://schemas.openxmlformats.org/officeDocument/2006/relationships/slide"/>  <Relationship Id="rId113" Target="slides/slide112.xml" Type="http://schemas.openxmlformats.org/officeDocument/2006/relationships/slide"/>  <Relationship Id="rId114" Target="slides/slide113.xml" Type="http://schemas.openxmlformats.org/officeDocument/2006/relationships/slide"/>  <Relationship Id="rId115" Target="slides/slide114.xml" Type="http://schemas.openxmlformats.org/officeDocument/2006/relationships/slide"/>  <Relationship Id="rId116" Target="slides/slide115.xml" Type="http://schemas.openxmlformats.org/officeDocument/2006/relationships/slide"/>  <Relationship Id="rId117" Target="slides/slide116.xml" Type="http://schemas.openxmlformats.org/officeDocument/2006/relationships/slide"/>  <Relationship Id="rId118" Target="slides/slide117.xml" Type="http://schemas.openxmlformats.org/officeDocument/2006/relationships/slide"/>  <Relationship Id="rId119" Target="slides/slide118.xml" Type="http://schemas.openxmlformats.org/officeDocument/2006/relationships/slide"/>  <Relationship Id="rId120" Target="slides/slide119.xml" Type="http://schemas.openxmlformats.org/officeDocument/2006/relationships/slide"/>  <Relationship Id="rId121" Target="slides/slide120.xml" Type="http://schemas.openxmlformats.org/officeDocument/2006/relationships/slide"/>  <Relationship Id="rId122" Target="slides/slide121.xml" Type="http://schemas.openxmlformats.org/officeDocument/2006/relationships/slide"/>  <Relationship Id="rId123" Target="slides/slide122.xml" Type="http://schemas.openxmlformats.org/officeDocument/2006/relationships/slide"/>  <Relationship Id="rId124" Target="slides/slide123.xml" Type="http://schemas.openxmlformats.org/officeDocument/2006/relationships/slide"/>  <Relationship Id="rId125" Target="slides/slide124.xml" Type="http://schemas.openxmlformats.org/officeDocument/2006/relationships/slide"/>  <Relationship Id="rId126" Target="slides/slide125.xml" Type="http://schemas.openxmlformats.org/officeDocument/2006/relationships/slide"/>  <Relationship Id="rId127" Target="slides/slide126.xml" Type="http://schemas.openxmlformats.org/officeDocument/2006/relationships/slide"/>  <Relationship Id="rId128" Target="slides/slide127.xml" Type="http://schemas.openxmlformats.org/officeDocument/2006/relationships/slide"/>  <Relationship Id="rId129" Target="slides/slide128.xml" Type="http://schemas.openxmlformats.org/officeDocument/2006/relationships/slide"/>  <Relationship Id="rId130" Target="slides/slide129.xml" Type="http://schemas.openxmlformats.org/officeDocument/2006/relationships/slide"/>  <Relationship Id="rId131" Target="slides/slide130.xml" Type="http://schemas.openxmlformats.org/officeDocument/2006/relationships/slide"/>  <Relationship Id="rId132" Target="slides/slide131.xml" Type="http://schemas.openxmlformats.org/officeDocument/2006/relationships/slide"/>  <Relationship Id="rId133" Target="slides/slide132.xml" Type="http://schemas.openxmlformats.org/officeDocument/2006/relationships/slide"/>  <Relationship Id="rId134" Target="slides/slide133.xml" Type="http://schemas.openxmlformats.org/officeDocument/2006/relationships/slide"/>  <Relationship Id="rId135" Target="slides/slide134.xml" Type="http://schemas.openxmlformats.org/officeDocument/2006/relationships/slide"/>  <Relationship Id="rId136" Target="slides/slide135.xml" Type="http://schemas.openxmlformats.org/officeDocument/2006/relationships/slide"/>  <Relationship Id="rId137" Target="slides/slide136.xml" Type="http://schemas.openxmlformats.org/officeDocument/2006/relationships/slide"/>  <Relationship Id="rId138" Target="slides/slide137.xml" Type="http://schemas.openxmlformats.org/officeDocument/2006/relationships/slide"/>  <Relationship Id="rId139" Target="slides/slide138.xml" Type="http://schemas.openxmlformats.org/officeDocument/2006/relationships/slide"/>  <Relationship Id="rId140" Target="slides/slide139.xml" Type="http://schemas.openxmlformats.org/officeDocument/2006/relationships/slide"/>  <Relationship Id="rId141" Target="slides/slide140.xml" Type="http://schemas.openxmlformats.org/officeDocument/2006/relationships/slide"/>  <Relationship Id="rId142" Target="slides/slide141.xml" Type="http://schemas.openxmlformats.org/officeDocument/2006/relationships/slide"/>  <Relationship Id="rId143" Target="slides/slide142.xml" Type="http://schemas.openxmlformats.org/officeDocument/2006/relationships/slide"/>  <Relationship Id="rId144" Target="slides/slide143.xml" Type="http://schemas.openxmlformats.org/officeDocument/2006/relationships/slide"/>  <Relationship Id="rId145" Target="slides/slide144.xml" Type="http://schemas.openxmlformats.org/officeDocument/2006/relationships/slide"/>  <Relationship Id="rId146" Target="slides/slide145.xml" Type="http://schemas.openxmlformats.org/officeDocument/2006/relationships/slide"/>  <Relationship Id="rId147" Target="slides/slide146.xml" Type="http://schemas.openxmlformats.org/officeDocument/2006/relationships/slide"/>  <Relationship Id="rId148" Target="slides/slide147.xml" Type="http://schemas.openxmlformats.org/officeDocument/2006/relationships/slide"/>  <Relationship Id="rId149" Target="slides/slide148.xml" Type="http://schemas.openxmlformats.org/officeDocument/2006/relationships/slide"/>  <Relationship Id="rId150" Target="slides/slide149.xml" Type="http://schemas.openxmlformats.org/officeDocument/2006/relationships/slide"/>  <Relationship Id="rId151" Target="slides/slide150.xml" Type="http://schemas.openxmlformats.org/officeDocument/2006/relationships/slide"/>  <Relationship Id="rId152" Target="slides/slide151.xml" Type="http://schemas.openxmlformats.org/officeDocument/2006/relationships/slide"/>  <Relationship Id="rId153" Target="slides/slide152.xml" Type="http://schemas.openxmlformats.org/officeDocument/2006/relationships/slide"/>  <Relationship Id="rId154" Target="slides/slide153.xml" Type="http://schemas.openxmlformats.org/officeDocument/2006/relationships/slide"/>  <Relationship Id="rId155" Target="slides/slide154.xml" Type="http://schemas.openxmlformats.org/officeDocument/2006/relationships/slide"/>  <Relationship Id="rId156" Target="slides/slide155.xml" Type="http://schemas.openxmlformats.org/officeDocument/2006/relationships/slide"/>  <Relationship Id="rId157" Target="slides/slide156.xml" Type="http://schemas.openxmlformats.org/officeDocument/2006/relationships/slide"/>  <Relationship Id="rId158" Target="slides/slide157.xml" Type="http://schemas.openxmlformats.org/officeDocument/2006/relationships/slide"/>  <Relationship Id="rId159" Target="slides/slide158.xml" Type="http://schemas.openxmlformats.org/officeDocument/2006/relationships/slide"/>  <Relationship Id="rId160" Target="slides/slide159.xml" Type="http://schemas.openxmlformats.org/officeDocument/2006/relationships/slide"/>  <Relationship Id="rId161" Target="slides/slide160.xml" Type="http://schemas.openxmlformats.org/officeDocument/2006/relationships/slide"/>  <Relationship Id="rId162" Target="slides/slide161.xml" Type="http://schemas.openxmlformats.org/officeDocument/2006/relationships/slide"/>  <Relationship Id="rId163" Target="slides/slide162.xml" Type="http://schemas.openxmlformats.org/officeDocument/2006/relationships/slide"/>  <Relationship Id="rId164" Target="slides/slide163.xml" Type="http://schemas.openxmlformats.org/officeDocument/2006/relationships/slide"/>  <Relationship Id="rId165" Target="slides/slide164.xml" Type="http://schemas.openxmlformats.org/officeDocument/2006/relationships/slide"/>  <Relationship Id="rId166" Target="slides/slide165.xml" Type="http://schemas.openxmlformats.org/officeDocument/2006/relationships/slide"/>  <Relationship Id="rId167" Target="slides/slide166.xml" Type="http://schemas.openxmlformats.org/officeDocument/2006/relationships/slide"/>  <Relationship Id="rId168" Target="slides/slide167.xml" Type="http://schemas.openxmlformats.org/officeDocument/2006/relationships/slide"/>  <Relationship Id="rId169" Target="slides/slide168.xml" Type="http://schemas.openxmlformats.org/officeDocument/2006/relationships/slide"/>  <Relationship Id="rId170" Target="slides/slide169.xml" Type="http://schemas.openxmlformats.org/officeDocument/2006/relationships/slide"/>  <Relationship Id="rId171" Target="slides/slide170.xml" Type="http://schemas.openxmlformats.org/officeDocument/2006/relationships/slide"/>  <Relationship Id="rId172" Target="slides/slide171.xml" Type="http://schemas.openxmlformats.org/officeDocument/2006/relationships/slide"/>  <Relationship Id="rId173" Target="slides/slide172.xml" Type="http://schemas.openxmlformats.org/officeDocument/2006/relationships/slide"/>  <Relationship Id="rId174" Target="slides/slide173.xml" Type="http://schemas.openxmlformats.org/officeDocument/2006/relationships/slide"/>  <Relationship Id="rId175" Target="slides/slide174.xml" Type="http://schemas.openxmlformats.org/officeDocument/2006/relationships/slide"/>  <Relationship Id="rId176" Target="slides/slide175.xml" Type="http://schemas.openxmlformats.org/officeDocument/2006/relationships/slide"/>  <Relationship Id="rId177" Target="slides/slide176.xml" Type="http://schemas.openxmlformats.org/officeDocument/2006/relationships/slide"/>  <Relationship Id="rId178" Target="slides/slide177.xml" Type="http://schemas.openxmlformats.org/officeDocument/2006/relationships/slide"/>  <Relationship Id="rId179" Target="slides/slide178.xml" Type="http://schemas.openxmlformats.org/officeDocument/2006/relationships/slide"/>  <Relationship Id="rId180" Target="slides/slide179.xml" Type="http://schemas.openxmlformats.org/officeDocument/2006/relationships/slide"/>  <Relationship Id="rId181" Target="slides/slide180.xml" Type="http://schemas.openxmlformats.org/officeDocument/2006/relationships/slide"/>  <Relationship Id="rId182" Target="slides/slide181.xml" Type="http://schemas.openxmlformats.org/officeDocument/2006/relationships/slide"/>  <Relationship Id="rId183" Target="slides/slide182.xml" Type="http://schemas.openxmlformats.org/officeDocument/2006/relationships/slide"/>  <Relationship Id="rId184" Target="slides/slide183.xml" Type="http://schemas.openxmlformats.org/officeDocument/2006/relationships/slide"/>  <Relationship Id="rId185" Target="slides/slide184.xml" Type="http://schemas.openxmlformats.org/officeDocument/2006/relationships/slide"/>  <Relationship Id="rId186" Target="slides/slide185.xml" Type="http://schemas.openxmlformats.org/officeDocument/2006/relationships/slide"/>  <Relationship Id="rId187" Target="slides/slide186.xml" Type="http://schemas.openxmlformats.org/officeDocument/2006/relationships/slide"/>  <Relationship Id="rId188" Target="slides/slide187.xml" Type="http://schemas.openxmlformats.org/officeDocument/2006/relationships/slide"/>  <Relationship Id="rId189" Target="slides/slide188.xml" Type="http://schemas.openxmlformats.org/officeDocument/2006/relationships/slide"/>  <Relationship Id="rId190" Target="slides/slide189.xml" Type="http://schemas.openxmlformats.org/officeDocument/2006/relationships/slide"/>  <Relationship Id="rId191" Target="slides/slide190.xml" Type="http://schemas.openxmlformats.org/officeDocument/2006/relationships/slide"/>  <Relationship Id="rId192" Target="slides/slide191.xml" Type="http://schemas.openxmlformats.org/officeDocument/2006/relationships/slide"/>  <Relationship Id="rId193" Target="slides/slide192.xml" Type="http://schemas.openxmlformats.org/officeDocument/2006/relationships/slide"/>  <Relationship Id="rId194" Target="slides/slide193.xml" Type="http://schemas.openxmlformats.org/officeDocument/2006/relationships/slide"/>  <Relationship Id="rId195" Target="slides/slide194.xml" Type="http://schemas.openxmlformats.org/officeDocument/2006/relationships/slide"/>  <Relationship Id="rId196" Target="slides/slide195.xml" Type="http://schemas.openxmlformats.org/officeDocument/2006/relationships/slide"/>  <Relationship Id="rId197" Target="slides/slide196.xml" Type="http://schemas.openxmlformats.org/officeDocument/2006/relationships/slide"/>  <Relationship Id="rId198" Target="slides/slide197.xml" Type="http://schemas.openxmlformats.org/officeDocument/2006/relationships/slide"/>  <Relationship Id="rId199" Target="slides/slide198.xml" Type="http://schemas.openxmlformats.org/officeDocument/2006/relationships/slide"/>  <Relationship Id="rId200" Target="slides/slide199.xml" Type="http://schemas.openxmlformats.org/officeDocument/2006/relationships/slide"/>  <Relationship Id="rId201" Target="slides/slide200.xml" Type="http://schemas.openxmlformats.org/officeDocument/2006/relationships/slide"/>  <Relationship Id="rId202" Target="slides/slide201.xml" Type="http://schemas.openxmlformats.org/officeDocument/2006/relationships/slide"/>  <Relationship Id="rId203" Target="slides/slide202.xml" Type="http://schemas.openxmlformats.org/officeDocument/2006/relationships/slide"/>  <Relationship Id="rId204" Target="slides/slide203.xml" Type="http://schemas.openxmlformats.org/officeDocument/2006/relationships/slide"/>  <Relationship Id="rId205" Target="slides/slide204.xml" Type="http://schemas.openxmlformats.org/officeDocument/2006/relationships/slide"/>  <Relationship Id="rId206" Target="slides/slide205.xml" Type="http://schemas.openxmlformats.org/officeDocument/2006/relationships/slide"/>  <Relationship Id="rId207" Target="slides/slide206.xml" Type="http://schemas.openxmlformats.org/officeDocument/2006/relationships/slide"/>  <Relationship Id="rId208" Target="slides/slide207.xml" Type="http://schemas.openxmlformats.org/officeDocument/2006/relationships/slide"/>  <Relationship Id="rId209" Target="slides/slide208.xml" Type="http://schemas.openxmlformats.org/officeDocument/2006/relationships/slide"/>  <Relationship Id="rId210" Target="slides/slide209.xml" Type="http://schemas.openxmlformats.org/officeDocument/2006/relationships/slide"/>  <Relationship Id="rId211" Target="slides/slide210.xml" Type="http://schemas.openxmlformats.org/officeDocument/2006/relationships/slide"/>  <Relationship Id="rId212" Target="slides/slide211.xml" Type="http://schemas.openxmlformats.org/officeDocument/2006/relationships/slide"/>  <Relationship Id="rId213" Target="slides/slide212.xml" Type="http://schemas.openxmlformats.org/officeDocument/2006/relationships/slide"/>  <Relationship Id="rId214" Target="slides/slide213.xml" Type="http://schemas.openxmlformats.org/officeDocument/2006/relationships/slide"/>  <Relationship Id="rId215" Target="slides/slide214.xml" Type="http://schemas.openxmlformats.org/officeDocument/2006/relationships/slide"/>  <Relationship Id="rId216" Target="slides/slide215.xml" Type="http://schemas.openxmlformats.org/officeDocument/2006/relationships/slide"/>  <Relationship Id="rId217" Target="slides/slide216.xml" Type="http://schemas.openxmlformats.org/officeDocument/2006/relationships/slide"/>  <Relationship Id="rId218" Target="slides/slide217.xml" Type="http://schemas.openxmlformats.org/officeDocument/2006/relationships/slide"/>  <Relationship Id="rId219" Target="slides/slide218.xml" Type="http://schemas.openxmlformats.org/officeDocument/2006/relationships/slide"/>  <Relationship Id="rId220" Target="slides/slide219.xml" Type="http://schemas.openxmlformats.org/officeDocument/2006/relationships/slide"/>  <Relationship Id="rId221" Target="slides/slide220.xml" Type="http://schemas.openxmlformats.org/officeDocument/2006/relationships/slide"/>  <Relationship Id="rId222" Target="slides/slide221.xml" Type="http://schemas.openxmlformats.org/officeDocument/2006/relationships/slide"/>  <Relationship Id="rId223" Target="slides/slide222.xml" Type="http://schemas.openxmlformats.org/officeDocument/2006/relationships/slide"/>  <Relationship Id="rId224" Target="slides/slide223.xml" Type="http://schemas.openxmlformats.org/officeDocument/2006/relationships/slide"/>  <Relationship Id="rId225" Target="slides/slide224.xml" Type="http://schemas.openxmlformats.org/officeDocument/2006/relationships/slide"/>  <Relationship Id="rId226" Target="slides/slide225.xml" Type="http://schemas.openxmlformats.org/officeDocument/2006/relationships/slide"/>  <Relationship Id="rId227" Target="slides/slide226.xml" Type="http://schemas.openxmlformats.org/officeDocument/2006/relationships/slide"/>  <Relationship Id="rId228" Target="slides/slide227.xml" Type="http://schemas.openxmlformats.org/officeDocument/2006/relationships/slide"/>  <Relationship Id="rId229" Target="slides/slide228.xml" Type="http://schemas.openxmlformats.org/officeDocument/2006/relationships/slide"/>  <Relationship Id="rId230" Target="slides/slide229.xml" Type="http://schemas.openxmlformats.org/officeDocument/2006/relationships/slide"/>  <Relationship Id="rId231" Target="slides/slide230.xml" Type="http://schemas.openxmlformats.org/officeDocument/2006/relationships/slide"/>  <Relationship Id="rId232" Target="slides/slide231.xml" Type="http://schemas.openxmlformats.org/officeDocument/2006/relationships/slide"/>  <Relationship Id="rId233" Target="slides/slide232.xml" Type="http://schemas.openxmlformats.org/officeDocument/2006/relationships/slide"/>  <Relationship Id="rId234" Target="slides/slide233.xml" Type="http://schemas.openxmlformats.org/officeDocument/2006/relationships/slide"/>  <Relationship Id="rId235" Type="http://schemas.openxmlformats.org/officeDocument/2006/relationships/presProps" Target="presProps.xml"/>  <Relationship Id="rId236" Type="http://schemas.openxmlformats.org/officeDocument/2006/relationships/viewProps" Target="viewProps.xml"/>  <Relationship Id="rId237" Type="http://schemas.openxmlformats.org/officeDocument/2006/relationships/theme" Target="theme/theme1.xml"/>  <Relationship Id="rId2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3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3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3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3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  <Relationship Id="rId1" Target="../slideLayouts/slideLayout1.xml" Type="http://schemas.openxmlformats.org/officeDocument/2006/relationships/slideLayout"/>  <Relationship Id="rId2" Target="../slideLayouts/slideLayout2.xml" Type="http://schemas.openxmlformats.org/officeDocument/2006/relationships/slideLayout"/>  <Relationship Id="rId3" Target="../slideLayouts/slideLayout3.xml" Type="http://schemas.openxmlformats.org/officeDocument/2006/relationships/slideLayout"/>  <Relationship Id="rId4" Target="../slideLayouts/slideLayout4.xml" Type="http://schemas.openxmlformats.org/officeDocument/2006/relationships/slideLayout"/>  <Relationship Id="rId5" Target="../slideLayouts/slideLayout5.xml" Type="http://schemas.openxmlformats.org/officeDocument/2006/relationships/slideLayout"/>  <Relationship Id="rId6" Target="../slideLayouts/slideLayout6.xml" Type="http://schemas.openxmlformats.org/officeDocument/2006/relationships/slideLayout"/>  <Relationship Id="rId7" Target="../slideLayouts/slideLayout7.xml" Type="http://schemas.openxmlformats.org/officeDocument/2006/relationships/slideLayout"/>  <Relationship Id="rId8" Target="../slideLayouts/slideLayout8.xml" Type="http://schemas.openxmlformats.org/officeDocument/2006/relationships/slideLayout"/>  <Relationship Id="rId9" Target="../slideLayouts/slideLayout9.xml" Type="http://schemas.openxmlformats.org/officeDocument/2006/relationships/slideLayout"/>  <Relationship Id="rId10" Target="../slideLayouts/slideLayout10.xml" Type="http://schemas.openxmlformats.org/officeDocument/2006/relationships/slideLayout"/>  <Relationship Id="rId11" Target="../slideLayouts/slideLayout11.xml" Type="http://schemas.openxmlformats.org/officeDocument/2006/relationships/slideLayout"/>  <Relationship Id="rId12" Target="../slideLayouts/slideLayout12.xml" Type="http://schemas.openxmlformats.org/officeDocument/2006/relationships/slideLayout"/>  <Relationship Id="rId13" Target="../slideLayouts/slideLayout13.xml" Type="http://schemas.openxmlformats.org/officeDocument/2006/relationships/slideLayout"/>  <Relationship Id="rId14" Target="../slideLayouts/slideLayout14.xml" Type="http://schemas.openxmlformats.org/officeDocument/2006/relationships/slideLayout"/>  <Relationship Id="rId15" Target="../slideLayouts/slideLayout15.xml" Type="http://schemas.openxmlformats.org/officeDocument/2006/relationships/slideLayout"/>  <Relationship Id="rId16" Target="../slideLayouts/slideLayout16.xml" Type="http://schemas.openxmlformats.org/officeDocument/2006/relationships/slideLayout"/>  <Relationship Id="rId17" Target="../slideLayouts/slideLayout17.xml" Type="http://schemas.openxmlformats.org/officeDocument/2006/relationships/slideLayout"/>  <Relationship Id="rId18" Target="../slideLayouts/slideLayout18.xml" Type="http://schemas.openxmlformats.org/officeDocument/2006/relationships/slideLayout"/>  <Relationship Id="rId19" Target="../slideLayouts/slideLayout19.xml" Type="http://schemas.openxmlformats.org/officeDocument/2006/relationships/slideLayout"/>  <Relationship Id="rId20" Target="../slideLayouts/slideLayout20.xml" Type="http://schemas.openxmlformats.org/officeDocument/2006/relationships/slideLayout"/>  <Relationship Id="rId21" Target="../slideLayouts/slideLayout21.xml" Type="http://schemas.openxmlformats.org/officeDocument/2006/relationships/slideLayout"/>  <Relationship Id="rId22" Target="../slideLayouts/slideLayout22.xml" Type="http://schemas.openxmlformats.org/officeDocument/2006/relationships/slideLayout"/>  <Relationship Id="rId23" Target="../slideLayouts/slideLayout23.xml" Type="http://schemas.openxmlformats.org/officeDocument/2006/relationships/slideLayout"/>  <Relationship Id="rId24" Target="../slideLayouts/slideLayout24.xml" Type="http://schemas.openxmlformats.org/officeDocument/2006/relationships/slideLayout"/>  <Relationship Id="rId25" Target="../slideLayouts/slideLayout25.xml" Type="http://schemas.openxmlformats.org/officeDocument/2006/relationships/slideLayout"/>  <Relationship Id="rId26" Target="../slideLayouts/slideLayout26.xml" Type="http://schemas.openxmlformats.org/officeDocument/2006/relationships/slideLayout"/>  <Relationship Id="rId27" Target="../slideLayouts/slideLayout27.xml" Type="http://schemas.openxmlformats.org/officeDocument/2006/relationships/slideLayout"/>  <Relationship Id="rId28" Target="../slideLayouts/slideLayout28.xml" Type="http://schemas.openxmlformats.org/officeDocument/2006/relationships/slideLayout"/>  <Relationship Id="rId29" Target="../slideLayouts/slideLayout29.xml" Type="http://schemas.openxmlformats.org/officeDocument/2006/relationships/slideLayout"/>  <Relationship Id="rId30" Target="../slideLayouts/slideLayout30.xml" Type="http://schemas.openxmlformats.org/officeDocument/2006/relationships/slideLayout"/>  <Relationship Id="rId31" Target="../slideLayouts/slideLayout31.xml" Type="http://schemas.openxmlformats.org/officeDocument/2006/relationships/slideLayout"/>  <Relationship Id="rId32" Target="../slideLayouts/slideLayout32.xml" Type="http://schemas.openxmlformats.org/officeDocument/2006/relationships/slideLayout"/>  <Relationship Id="rId33" Target="../slideLayouts/slideLayout33.xml" Type="http://schemas.openxmlformats.org/officeDocument/2006/relationships/slideLayout"/>  <Relationship Id="rId34" Target="../slideLayouts/slideLayout34.xml" Type="http://schemas.openxmlformats.org/officeDocument/2006/relationships/slideLayout"/>  <Relationship Id="rId35" Target="../slideLayouts/slideLayout35.xml" Type="http://schemas.openxmlformats.org/officeDocument/2006/relationships/slideLayout"/>  <Relationship Id="rId36" Target="../slideLayouts/slideLayout36.xml" Type="http://schemas.openxmlformats.org/officeDocument/2006/relationships/slideLayout"/>  <Relationship Id="rId37" Target="../slideLayouts/slideLayout37.xml" Type="http://schemas.openxmlformats.org/officeDocument/2006/relationships/slideLayout"/>  <Relationship Id="rId38" Target="../slideLayouts/slideLayout38.xml" Type="http://schemas.openxmlformats.org/officeDocument/2006/relationships/slideLayout"/>  <Relationship Id="rId39" Target="../slideLayouts/slideLayout39.xml" Type="http://schemas.openxmlformats.org/officeDocument/2006/relationships/slideLayout"/>  <Relationship Id="rId40" Target="../slideLayouts/slideLayout40.xml" Type="http://schemas.openxmlformats.org/officeDocument/2006/relationships/slideLayout"/>  <Relationship Id="rId41" Target="../slideLayouts/slideLayout41.xml" Type="http://schemas.openxmlformats.org/officeDocument/2006/relationships/slideLayout"/>  <Relationship Id="rId42" Target="../slideLayouts/slideLayout42.xml" Type="http://schemas.openxmlformats.org/officeDocument/2006/relationships/slideLayout"/>  <Relationship Id="rId43" Target="../slideLayouts/slideLayout43.xml" Type="http://schemas.openxmlformats.org/officeDocument/2006/relationships/slideLayout"/>  <Relationship Id="rId44" Target="../slideLayouts/slideLayout44.xml" Type="http://schemas.openxmlformats.org/officeDocument/2006/relationships/slideLayout"/>  <Relationship Id="rId45" Target="../slideLayouts/slideLayout45.xml" Type="http://schemas.openxmlformats.org/officeDocument/2006/relationships/slideLayout"/>  <Relationship Id="rId46" Target="../slideLayouts/slideLayout46.xml" Type="http://schemas.openxmlformats.org/officeDocument/2006/relationships/slideLayout"/>  <Relationship Id="rId47" Target="../slideLayouts/slideLayout47.xml" Type="http://schemas.openxmlformats.org/officeDocument/2006/relationships/slideLayout"/>  <Relationship Id="rId48" Target="../slideLayouts/slideLayout48.xml" Type="http://schemas.openxmlformats.org/officeDocument/2006/relationships/slideLayout"/>  <Relationship Id="rId49" Target="../slideLayouts/slideLayout49.xml" Type="http://schemas.openxmlformats.org/officeDocument/2006/relationships/slideLayout"/>  <Relationship Id="rId50" Target="../slideLayouts/slideLayout50.xml" Type="http://schemas.openxmlformats.org/officeDocument/2006/relationships/slideLayout"/>  <Relationship Id="rId51" Target="../slideLayouts/slideLayout51.xml" Type="http://schemas.openxmlformats.org/officeDocument/2006/relationships/slideLayout"/>  <Relationship Id="rId52" Target="../slideLayouts/slideLayout52.xml" Type="http://schemas.openxmlformats.org/officeDocument/2006/relationships/slideLayout"/>  <Relationship Id="rId53" Target="../slideLayouts/slideLayout53.xml" Type="http://schemas.openxmlformats.org/officeDocument/2006/relationships/slideLayout"/>  <Relationship Id="rId54" Target="../slideLayouts/slideLayout54.xml" Type="http://schemas.openxmlformats.org/officeDocument/2006/relationships/slideLayout"/>  <Relationship Id="rId55" Target="../slideLayouts/slideLayout55.xml" Type="http://schemas.openxmlformats.org/officeDocument/2006/relationships/slideLayout"/>  <Relationship Id="rId56" Target="../slideLayouts/slideLayout56.xml" Type="http://schemas.openxmlformats.org/officeDocument/2006/relationships/slideLayout"/>  <Relationship Id="rId57" Target="../slideLayouts/slideLayout57.xml" Type="http://schemas.openxmlformats.org/officeDocument/2006/relationships/slideLayout"/>  <Relationship Id="rId58" Target="../slideLayouts/slideLayout58.xml" Type="http://schemas.openxmlformats.org/officeDocument/2006/relationships/slideLayout"/>  <Relationship Id="rId59" Target="../slideLayouts/slideLayout59.xml" Type="http://schemas.openxmlformats.org/officeDocument/2006/relationships/slideLayout"/>  <Relationship Id="rId60" Target="../slideLayouts/slideLayout60.xml" Type="http://schemas.openxmlformats.org/officeDocument/2006/relationships/slideLayout"/>  <Relationship Id="rId61" Target="../slideLayouts/slideLayout61.xml" Type="http://schemas.openxmlformats.org/officeDocument/2006/relationships/slideLayout"/>  <Relationship Id="rId62" Target="../slideLayouts/slideLayout62.xml" Type="http://schemas.openxmlformats.org/officeDocument/2006/relationships/slideLayout"/>  <Relationship Id="rId63" Target="../slideLayouts/slideLayout63.xml" Type="http://schemas.openxmlformats.org/officeDocument/2006/relationships/slideLayout"/>  <Relationship Id="rId64" Target="../slideLayouts/slideLayout64.xml" Type="http://schemas.openxmlformats.org/officeDocument/2006/relationships/slideLayout"/>  <Relationship Id="rId65" Target="../slideLayouts/slideLayout65.xml" Type="http://schemas.openxmlformats.org/officeDocument/2006/relationships/slideLayout"/>  <Relationship Id="rId66" Target="../slideLayouts/slideLayout66.xml" Type="http://schemas.openxmlformats.org/officeDocument/2006/relationships/slideLayout"/>  <Relationship Id="rId67" Target="../slideLayouts/slideLayout67.xml" Type="http://schemas.openxmlformats.org/officeDocument/2006/relationships/slideLayout"/>  <Relationship Id="rId68" Target="../slideLayouts/slideLayout68.xml" Type="http://schemas.openxmlformats.org/officeDocument/2006/relationships/slideLayout"/>  <Relationship Id="rId69" Target="../slideLayouts/slideLayout69.xml" Type="http://schemas.openxmlformats.org/officeDocument/2006/relationships/slideLayout"/>  <Relationship Id="rId70" Target="../slideLayouts/slideLayout70.xml" Type="http://schemas.openxmlformats.org/officeDocument/2006/relationships/slideLayout"/>  <Relationship Id="rId71" Target="../slideLayouts/slideLayout71.xml" Type="http://schemas.openxmlformats.org/officeDocument/2006/relationships/slideLayout"/>  <Relationship Id="rId72" Target="../slideLayouts/slideLayout72.xml" Type="http://schemas.openxmlformats.org/officeDocument/2006/relationships/slideLayout"/>  <Relationship Id="rId73" Target="../slideLayouts/slideLayout73.xml" Type="http://schemas.openxmlformats.org/officeDocument/2006/relationships/slideLayout"/>  <Relationship Id="rId74" Target="../slideLayouts/slideLayout74.xml" Type="http://schemas.openxmlformats.org/officeDocument/2006/relationships/slideLayout"/>  <Relationship Id="rId75" Target="../slideLayouts/slideLayout75.xml" Type="http://schemas.openxmlformats.org/officeDocument/2006/relationships/slideLayout"/>  <Relationship Id="rId76" Target="../slideLayouts/slideLayout76.xml" Type="http://schemas.openxmlformats.org/officeDocument/2006/relationships/slideLayout"/>  <Relationship Id="rId77" Target="../slideLayouts/slideLayout77.xml" Type="http://schemas.openxmlformats.org/officeDocument/2006/relationships/slideLayout"/>  <Relationship Id="rId78" Target="../slideLayouts/slideLayout78.xml" Type="http://schemas.openxmlformats.org/officeDocument/2006/relationships/slideLayout"/>  <Relationship Id="rId79" Target="../slideLayouts/slideLayout79.xml" Type="http://schemas.openxmlformats.org/officeDocument/2006/relationships/slideLayout"/>  <Relationship Id="rId80" Target="../slideLayouts/slideLayout80.xml" Type="http://schemas.openxmlformats.org/officeDocument/2006/relationships/slideLayout"/>  <Relationship Id="rId81" Target="../slideLayouts/slideLayout81.xml" Type="http://schemas.openxmlformats.org/officeDocument/2006/relationships/slideLayout"/>  <Relationship Id="rId82" Target="../slideLayouts/slideLayout82.xml" Type="http://schemas.openxmlformats.org/officeDocument/2006/relationships/slideLayout"/>  <Relationship Id="rId83" Target="../slideLayouts/slideLayout83.xml" Type="http://schemas.openxmlformats.org/officeDocument/2006/relationships/slideLayout"/>  <Relationship Id="rId84" Target="../slideLayouts/slideLayout84.xml" Type="http://schemas.openxmlformats.org/officeDocument/2006/relationships/slideLayout"/>  <Relationship Id="rId85" Target="../slideLayouts/slideLayout85.xml" Type="http://schemas.openxmlformats.org/officeDocument/2006/relationships/slideLayout"/>  <Relationship Id="rId86" Target="../slideLayouts/slideLayout86.xml" Type="http://schemas.openxmlformats.org/officeDocument/2006/relationships/slideLayout"/>  <Relationship Id="rId87" Target="../slideLayouts/slideLayout87.xml" Type="http://schemas.openxmlformats.org/officeDocument/2006/relationships/slideLayout"/>  <Relationship Id="rId88" Target="../slideLayouts/slideLayout88.xml" Type="http://schemas.openxmlformats.org/officeDocument/2006/relationships/slideLayout"/>  <Relationship Id="rId89" Target="../slideLayouts/slideLayout89.xml" Type="http://schemas.openxmlformats.org/officeDocument/2006/relationships/slideLayout"/>  <Relationship Id="rId90" Target="../slideLayouts/slideLayout90.xml" Type="http://schemas.openxmlformats.org/officeDocument/2006/relationships/slideLayout"/>  <Relationship Id="rId91" Target="../slideLayouts/slideLayout91.xml" Type="http://schemas.openxmlformats.org/officeDocument/2006/relationships/slideLayout"/>  <Relationship Id="rId92" Target="../slideLayouts/slideLayout92.xml" Type="http://schemas.openxmlformats.org/officeDocument/2006/relationships/slideLayout"/>  <Relationship Id="rId93" Target="../slideLayouts/slideLayout93.xml" Type="http://schemas.openxmlformats.org/officeDocument/2006/relationships/slideLayout"/>  <Relationship Id="rId94" Target="../slideLayouts/slideLayout94.xml" Type="http://schemas.openxmlformats.org/officeDocument/2006/relationships/slideLayout"/>  <Relationship Id="rId95" Target="../slideLayouts/slideLayout95.xml" Type="http://schemas.openxmlformats.org/officeDocument/2006/relationships/slideLayout"/>  <Relationship Id="rId96" Target="../slideLayouts/slideLayout96.xml" Type="http://schemas.openxmlformats.org/officeDocument/2006/relationships/slideLayout"/>  <Relationship Id="rId97" Target="../slideLayouts/slideLayout97.xml" Type="http://schemas.openxmlformats.org/officeDocument/2006/relationships/slideLayout"/>  <Relationship Id="rId98" Target="../slideLayouts/slideLayout98.xml" Type="http://schemas.openxmlformats.org/officeDocument/2006/relationships/slideLayout"/>  <Relationship Id="rId99" Target="../slideLayouts/slideLayout99.xml" Type="http://schemas.openxmlformats.org/officeDocument/2006/relationships/slideLayout"/>  <Relationship Id="rId100" Target="../slideLayouts/slideLayout100.xml" Type="http://schemas.openxmlformats.org/officeDocument/2006/relationships/slideLayout"/>  <Relationship Id="rId101" Target="../slideLayouts/slideLayout101.xml" Type="http://schemas.openxmlformats.org/officeDocument/2006/relationships/slideLayout"/>  <Relationship Id="rId102" Target="../slideLayouts/slideLayout102.xml" Type="http://schemas.openxmlformats.org/officeDocument/2006/relationships/slideLayout"/>  <Relationship Id="rId103" Target="../slideLayouts/slideLayout103.xml" Type="http://schemas.openxmlformats.org/officeDocument/2006/relationships/slideLayout"/>  <Relationship Id="rId104" Target="../slideLayouts/slideLayout104.xml" Type="http://schemas.openxmlformats.org/officeDocument/2006/relationships/slideLayout"/>  <Relationship Id="rId105" Target="../slideLayouts/slideLayout105.xml" Type="http://schemas.openxmlformats.org/officeDocument/2006/relationships/slideLayout"/>  <Relationship Id="rId106" Target="../slideLayouts/slideLayout106.xml" Type="http://schemas.openxmlformats.org/officeDocument/2006/relationships/slideLayout"/>  <Relationship Id="rId107" Target="../slideLayouts/slideLayout107.xml" Type="http://schemas.openxmlformats.org/officeDocument/2006/relationships/slideLayout"/>  <Relationship Id="rId108" Target="../slideLayouts/slideLayout108.xml" Type="http://schemas.openxmlformats.org/officeDocument/2006/relationships/slideLayout"/>  <Relationship Id="rId109" Target="../slideLayouts/slideLayout109.xml" Type="http://schemas.openxmlformats.org/officeDocument/2006/relationships/slideLayout"/>  <Relationship Id="rId110" Target="../slideLayouts/slideLayout110.xml" Type="http://schemas.openxmlformats.org/officeDocument/2006/relationships/slideLayout"/>  <Relationship Id="rId111" Target="../slideLayouts/slideLayout111.xml" Type="http://schemas.openxmlformats.org/officeDocument/2006/relationships/slideLayout"/>  <Relationship Id="rId112" Target="../slideLayouts/slideLayout112.xml" Type="http://schemas.openxmlformats.org/officeDocument/2006/relationships/slideLayout"/>  <Relationship Id="rId113" Target="../slideLayouts/slideLayout113.xml" Type="http://schemas.openxmlformats.org/officeDocument/2006/relationships/slideLayout"/>  <Relationship Id="rId114" Target="../slideLayouts/slideLayout114.xml" Type="http://schemas.openxmlformats.org/officeDocument/2006/relationships/slideLayout"/>  <Relationship Id="rId115" Target="../slideLayouts/slideLayout115.xml" Type="http://schemas.openxmlformats.org/officeDocument/2006/relationships/slideLayout"/>  <Relationship Id="rId116" Target="../slideLayouts/slideLayout116.xml" Type="http://schemas.openxmlformats.org/officeDocument/2006/relationships/slideLayout"/>  <Relationship Id="rId117" Target="../slideLayouts/slideLayout117.xml" Type="http://schemas.openxmlformats.org/officeDocument/2006/relationships/slideLayout"/>  <Relationship Id="rId118" Target="../slideLayouts/slideLayout118.xml" Type="http://schemas.openxmlformats.org/officeDocument/2006/relationships/slideLayout"/>  <Relationship Id="rId119" Target="../slideLayouts/slideLayout119.xml" Type="http://schemas.openxmlformats.org/officeDocument/2006/relationships/slideLayout"/>  <Relationship Id="rId120" Target="../slideLayouts/slideLayout120.xml" Type="http://schemas.openxmlformats.org/officeDocument/2006/relationships/slideLayout"/>  <Relationship Id="rId121" Target="../slideLayouts/slideLayout121.xml" Type="http://schemas.openxmlformats.org/officeDocument/2006/relationships/slideLayout"/>  <Relationship Id="rId122" Target="../slideLayouts/slideLayout122.xml" Type="http://schemas.openxmlformats.org/officeDocument/2006/relationships/slideLayout"/>  <Relationship Id="rId123" Target="../slideLayouts/slideLayout123.xml" Type="http://schemas.openxmlformats.org/officeDocument/2006/relationships/slideLayout"/>  <Relationship Id="rId124" Target="../slideLayouts/slideLayout124.xml" Type="http://schemas.openxmlformats.org/officeDocument/2006/relationships/slideLayout"/>  <Relationship Id="rId125" Target="../slideLayouts/slideLayout125.xml" Type="http://schemas.openxmlformats.org/officeDocument/2006/relationships/slideLayout"/>  <Relationship Id="rId126" Target="../slideLayouts/slideLayout126.xml" Type="http://schemas.openxmlformats.org/officeDocument/2006/relationships/slideLayout"/>  <Relationship Id="rId127" Target="../slideLayouts/slideLayout127.xml" Type="http://schemas.openxmlformats.org/officeDocument/2006/relationships/slideLayout"/>  <Relationship Id="rId128" Target="../slideLayouts/slideLayout128.xml" Type="http://schemas.openxmlformats.org/officeDocument/2006/relationships/slideLayout"/>  <Relationship Id="rId129" Target="../slideLayouts/slideLayout129.xml" Type="http://schemas.openxmlformats.org/officeDocument/2006/relationships/slideLayout"/>  <Relationship Id="rId130" Target="../slideLayouts/slideLayout130.xml" Type="http://schemas.openxmlformats.org/officeDocument/2006/relationships/slideLayout"/>  <Relationship Id="rId131" Target="../slideLayouts/slideLayout131.xml" Type="http://schemas.openxmlformats.org/officeDocument/2006/relationships/slideLayout"/>  <Relationship Id="rId132" Target="../slideLayouts/slideLayout132.xml" Type="http://schemas.openxmlformats.org/officeDocument/2006/relationships/slideLayout"/>  <Relationship Id="rId133" Target="../slideLayouts/slideLayout133.xml" Type="http://schemas.openxmlformats.org/officeDocument/2006/relationships/slideLayout"/>  <Relationship Id="rId134" Target="../slideLayouts/slideLayout134.xml" Type="http://schemas.openxmlformats.org/officeDocument/2006/relationships/slideLayout"/>  <Relationship Id="rId135" Target="../slideLayouts/slideLayout135.xml" Type="http://schemas.openxmlformats.org/officeDocument/2006/relationships/slideLayout"/>  <Relationship Id="rId136" Target="../slideLayouts/slideLayout136.xml" Type="http://schemas.openxmlformats.org/officeDocument/2006/relationships/slideLayout"/>  <Relationship Id="rId137" Target="../slideLayouts/slideLayout137.xml" Type="http://schemas.openxmlformats.org/officeDocument/2006/relationships/slideLayout"/>  <Relationship Id="rId138" Target="../slideLayouts/slideLayout138.xml" Type="http://schemas.openxmlformats.org/officeDocument/2006/relationships/slideLayout"/>  <Relationship Id="rId139" Target="../slideLayouts/slideLayout139.xml" Type="http://schemas.openxmlformats.org/officeDocument/2006/relationships/slideLayout"/>  <Relationship Id="rId140" Target="../slideLayouts/slideLayout140.xml" Type="http://schemas.openxmlformats.org/officeDocument/2006/relationships/slideLayout"/>  <Relationship Id="rId141" Target="../slideLayouts/slideLayout141.xml" Type="http://schemas.openxmlformats.org/officeDocument/2006/relationships/slideLayout"/>  <Relationship Id="rId142" Target="../slideLayouts/slideLayout142.xml" Type="http://schemas.openxmlformats.org/officeDocument/2006/relationships/slideLayout"/>  <Relationship Id="rId143" Target="../slideLayouts/slideLayout143.xml" Type="http://schemas.openxmlformats.org/officeDocument/2006/relationships/slideLayout"/>  <Relationship Id="rId144" Target="../slideLayouts/slideLayout144.xml" Type="http://schemas.openxmlformats.org/officeDocument/2006/relationships/slideLayout"/>  <Relationship Id="rId145" Target="../slideLayouts/slideLayout145.xml" Type="http://schemas.openxmlformats.org/officeDocument/2006/relationships/slideLayout"/>  <Relationship Id="rId146" Target="../slideLayouts/slideLayout146.xml" Type="http://schemas.openxmlformats.org/officeDocument/2006/relationships/slideLayout"/>  <Relationship Id="rId147" Target="../slideLayouts/slideLayout147.xml" Type="http://schemas.openxmlformats.org/officeDocument/2006/relationships/slideLayout"/>  <Relationship Id="rId148" Target="../slideLayouts/slideLayout148.xml" Type="http://schemas.openxmlformats.org/officeDocument/2006/relationships/slideLayout"/>  <Relationship Id="rId149" Target="../slideLayouts/slideLayout149.xml" Type="http://schemas.openxmlformats.org/officeDocument/2006/relationships/slideLayout"/>  <Relationship Id="rId150" Target="../slideLayouts/slideLayout150.xml" Type="http://schemas.openxmlformats.org/officeDocument/2006/relationships/slideLayout"/>  <Relationship Id="rId151" Target="../slideLayouts/slideLayout151.xml" Type="http://schemas.openxmlformats.org/officeDocument/2006/relationships/slideLayout"/>  <Relationship Id="rId152" Target="../slideLayouts/slideLayout152.xml" Type="http://schemas.openxmlformats.org/officeDocument/2006/relationships/slideLayout"/>  <Relationship Id="rId153" Target="../slideLayouts/slideLayout153.xml" Type="http://schemas.openxmlformats.org/officeDocument/2006/relationships/slideLayout"/>  <Relationship Id="rId154" Target="../slideLayouts/slideLayout154.xml" Type="http://schemas.openxmlformats.org/officeDocument/2006/relationships/slideLayout"/>  <Relationship Id="rId155" Target="../slideLayouts/slideLayout155.xml" Type="http://schemas.openxmlformats.org/officeDocument/2006/relationships/slideLayout"/>  <Relationship Id="rId156" Target="../slideLayouts/slideLayout156.xml" Type="http://schemas.openxmlformats.org/officeDocument/2006/relationships/slideLayout"/>  <Relationship Id="rId157" Target="../slideLayouts/slideLayout157.xml" Type="http://schemas.openxmlformats.org/officeDocument/2006/relationships/slideLayout"/>  <Relationship Id="rId158" Target="../slideLayouts/slideLayout158.xml" Type="http://schemas.openxmlformats.org/officeDocument/2006/relationships/slideLayout"/>  <Relationship Id="rId159" Target="../slideLayouts/slideLayout159.xml" Type="http://schemas.openxmlformats.org/officeDocument/2006/relationships/slideLayout"/>  <Relationship Id="rId160" Target="../slideLayouts/slideLayout160.xml" Type="http://schemas.openxmlformats.org/officeDocument/2006/relationships/slideLayout"/>  <Relationship Id="rId161" Target="../slideLayouts/slideLayout161.xml" Type="http://schemas.openxmlformats.org/officeDocument/2006/relationships/slideLayout"/>  <Relationship Id="rId162" Target="../slideLayouts/slideLayout162.xml" Type="http://schemas.openxmlformats.org/officeDocument/2006/relationships/slideLayout"/>  <Relationship Id="rId163" Target="../slideLayouts/slideLayout163.xml" Type="http://schemas.openxmlformats.org/officeDocument/2006/relationships/slideLayout"/>  <Relationship Id="rId164" Target="../slideLayouts/slideLayout164.xml" Type="http://schemas.openxmlformats.org/officeDocument/2006/relationships/slideLayout"/>  <Relationship Id="rId165" Target="../slideLayouts/slideLayout165.xml" Type="http://schemas.openxmlformats.org/officeDocument/2006/relationships/slideLayout"/>  <Relationship Id="rId166" Target="../slideLayouts/slideLayout166.xml" Type="http://schemas.openxmlformats.org/officeDocument/2006/relationships/slideLayout"/>  <Relationship Id="rId167" Target="../slideLayouts/slideLayout167.xml" Type="http://schemas.openxmlformats.org/officeDocument/2006/relationships/slideLayout"/>  <Relationship Id="rId168" Target="../slideLayouts/slideLayout168.xml" Type="http://schemas.openxmlformats.org/officeDocument/2006/relationships/slideLayout"/>  <Relationship Id="rId169" Target="../slideLayouts/slideLayout169.xml" Type="http://schemas.openxmlformats.org/officeDocument/2006/relationships/slideLayout"/>  <Relationship Id="rId170" Target="../slideLayouts/slideLayout170.xml" Type="http://schemas.openxmlformats.org/officeDocument/2006/relationships/slideLayout"/>  <Relationship Id="rId171" Target="../slideLayouts/slideLayout171.xml" Type="http://schemas.openxmlformats.org/officeDocument/2006/relationships/slideLayout"/>  <Relationship Id="rId172" Target="../slideLayouts/slideLayout172.xml" Type="http://schemas.openxmlformats.org/officeDocument/2006/relationships/slideLayout"/>  <Relationship Id="rId173" Target="../slideLayouts/slideLayout173.xml" Type="http://schemas.openxmlformats.org/officeDocument/2006/relationships/slideLayout"/>  <Relationship Id="rId174" Target="../slideLayouts/slideLayout174.xml" Type="http://schemas.openxmlformats.org/officeDocument/2006/relationships/slideLayout"/>  <Relationship Id="rId175" Target="../slideLayouts/slideLayout175.xml" Type="http://schemas.openxmlformats.org/officeDocument/2006/relationships/slideLayout"/>  <Relationship Id="rId176" Target="../slideLayouts/slideLayout176.xml" Type="http://schemas.openxmlformats.org/officeDocument/2006/relationships/slideLayout"/>  <Relationship Id="rId177" Target="../slideLayouts/slideLayout177.xml" Type="http://schemas.openxmlformats.org/officeDocument/2006/relationships/slideLayout"/>  <Relationship Id="rId178" Target="../slideLayouts/slideLayout178.xml" Type="http://schemas.openxmlformats.org/officeDocument/2006/relationships/slideLayout"/>  <Relationship Id="rId179" Target="../slideLayouts/slideLayout179.xml" Type="http://schemas.openxmlformats.org/officeDocument/2006/relationships/slideLayout"/>  <Relationship Id="rId180" Target="../slideLayouts/slideLayout180.xml" Type="http://schemas.openxmlformats.org/officeDocument/2006/relationships/slideLayout"/>  <Relationship Id="rId181" Target="../slideLayouts/slideLayout181.xml" Type="http://schemas.openxmlformats.org/officeDocument/2006/relationships/slideLayout"/>  <Relationship Id="rId182" Target="../slideLayouts/slideLayout182.xml" Type="http://schemas.openxmlformats.org/officeDocument/2006/relationships/slideLayout"/>  <Relationship Id="rId183" Target="../slideLayouts/slideLayout183.xml" Type="http://schemas.openxmlformats.org/officeDocument/2006/relationships/slideLayout"/>  <Relationship Id="rId184" Target="../slideLayouts/slideLayout184.xml" Type="http://schemas.openxmlformats.org/officeDocument/2006/relationships/slideLayout"/>  <Relationship Id="rId185" Target="../slideLayouts/slideLayout185.xml" Type="http://schemas.openxmlformats.org/officeDocument/2006/relationships/slideLayout"/>  <Relationship Id="rId186" Target="../slideLayouts/slideLayout186.xml" Type="http://schemas.openxmlformats.org/officeDocument/2006/relationships/slideLayout"/>  <Relationship Id="rId187" Target="../slideLayouts/slideLayout187.xml" Type="http://schemas.openxmlformats.org/officeDocument/2006/relationships/slideLayout"/>  <Relationship Id="rId188" Target="../slideLayouts/slideLayout188.xml" Type="http://schemas.openxmlformats.org/officeDocument/2006/relationships/slideLayout"/>  <Relationship Id="rId189" Target="../slideLayouts/slideLayout189.xml" Type="http://schemas.openxmlformats.org/officeDocument/2006/relationships/slideLayout"/>  <Relationship Id="rId190" Target="../slideLayouts/slideLayout190.xml" Type="http://schemas.openxmlformats.org/officeDocument/2006/relationships/slideLayout"/>  <Relationship Id="rId191" Target="../slideLayouts/slideLayout191.xml" Type="http://schemas.openxmlformats.org/officeDocument/2006/relationships/slideLayout"/>  <Relationship Id="rId192" Target="../slideLayouts/slideLayout192.xml" Type="http://schemas.openxmlformats.org/officeDocument/2006/relationships/slideLayout"/>  <Relationship Id="rId193" Target="../slideLayouts/slideLayout193.xml" Type="http://schemas.openxmlformats.org/officeDocument/2006/relationships/slideLayout"/>  <Relationship Id="rId194" Target="../slideLayouts/slideLayout194.xml" Type="http://schemas.openxmlformats.org/officeDocument/2006/relationships/slideLayout"/>  <Relationship Id="rId195" Target="../slideLayouts/slideLayout195.xml" Type="http://schemas.openxmlformats.org/officeDocument/2006/relationships/slideLayout"/>  <Relationship Id="rId196" Target="../slideLayouts/slideLayout196.xml" Type="http://schemas.openxmlformats.org/officeDocument/2006/relationships/slideLayout"/>  <Relationship Id="rId197" Target="../slideLayouts/slideLayout197.xml" Type="http://schemas.openxmlformats.org/officeDocument/2006/relationships/slideLayout"/>  <Relationship Id="rId198" Target="../slideLayouts/slideLayout198.xml" Type="http://schemas.openxmlformats.org/officeDocument/2006/relationships/slideLayout"/>  <Relationship Id="rId199" Target="../slideLayouts/slideLayout199.xml" Type="http://schemas.openxmlformats.org/officeDocument/2006/relationships/slideLayout"/>  <Relationship Id="rId200" Target="../slideLayouts/slideLayout200.xml" Type="http://schemas.openxmlformats.org/officeDocument/2006/relationships/slideLayout"/>  <Relationship Id="rId201" Target="../slideLayouts/slideLayout201.xml" Type="http://schemas.openxmlformats.org/officeDocument/2006/relationships/slideLayout"/>  <Relationship Id="rId202" Target="../slideLayouts/slideLayout202.xml" Type="http://schemas.openxmlformats.org/officeDocument/2006/relationships/slideLayout"/>  <Relationship Id="rId203" Target="../slideLayouts/slideLayout203.xml" Type="http://schemas.openxmlformats.org/officeDocument/2006/relationships/slideLayout"/>  <Relationship Id="rId204" Target="../slideLayouts/slideLayout204.xml" Type="http://schemas.openxmlformats.org/officeDocument/2006/relationships/slideLayout"/>  <Relationship Id="rId205" Target="../slideLayouts/slideLayout205.xml" Type="http://schemas.openxmlformats.org/officeDocument/2006/relationships/slideLayout"/>  <Relationship Id="rId206" Target="../slideLayouts/slideLayout206.xml" Type="http://schemas.openxmlformats.org/officeDocument/2006/relationships/slideLayout"/>  <Relationship Id="rId207" Target="../slideLayouts/slideLayout207.xml" Type="http://schemas.openxmlformats.org/officeDocument/2006/relationships/slideLayout"/>  <Relationship Id="rId208" Target="../slideLayouts/slideLayout208.xml" Type="http://schemas.openxmlformats.org/officeDocument/2006/relationships/slideLayout"/>  <Relationship Id="rId209" Target="../slideLayouts/slideLayout209.xml" Type="http://schemas.openxmlformats.org/officeDocument/2006/relationships/slideLayout"/>  <Relationship Id="rId210" Target="../slideLayouts/slideLayout210.xml" Type="http://schemas.openxmlformats.org/officeDocument/2006/relationships/slideLayout"/>  <Relationship Id="rId211" Target="../slideLayouts/slideLayout211.xml" Type="http://schemas.openxmlformats.org/officeDocument/2006/relationships/slideLayout"/>  <Relationship Id="rId212" Target="../slideLayouts/slideLayout212.xml" Type="http://schemas.openxmlformats.org/officeDocument/2006/relationships/slideLayout"/>  <Relationship Id="rId213" Target="../slideLayouts/slideLayout213.xml" Type="http://schemas.openxmlformats.org/officeDocument/2006/relationships/slideLayout"/>  <Relationship Id="rId214" Target="../slideLayouts/slideLayout214.xml" Type="http://schemas.openxmlformats.org/officeDocument/2006/relationships/slideLayout"/>  <Relationship Id="rId215" Target="../slideLayouts/slideLayout215.xml" Type="http://schemas.openxmlformats.org/officeDocument/2006/relationships/slideLayout"/>  <Relationship Id="rId216" Target="../slideLayouts/slideLayout216.xml" Type="http://schemas.openxmlformats.org/officeDocument/2006/relationships/slideLayout"/>  <Relationship Id="rId217" Target="../slideLayouts/slideLayout217.xml" Type="http://schemas.openxmlformats.org/officeDocument/2006/relationships/slideLayout"/>  <Relationship Id="rId218" Target="../slideLayouts/slideLayout218.xml" Type="http://schemas.openxmlformats.org/officeDocument/2006/relationships/slideLayout"/>  <Relationship Id="rId219" Target="../slideLayouts/slideLayout219.xml" Type="http://schemas.openxmlformats.org/officeDocument/2006/relationships/slideLayout"/>  <Relationship Id="rId220" Target="../slideLayouts/slideLayout220.xml" Type="http://schemas.openxmlformats.org/officeDocument/2006/relationships/slideLayout"/>  <Relationship Id="rId221" Target="../slideLayouts/slideLayout221.xml" Type="http://schemas.openxmlformats.org/officeDocument/2006/relationships/slideLayout"/>  <Relationship Id="rId222" Target="../slideLayouts/slideLayout222.xml" Type="http://schemas.openxmlformats.org/officeDocument/2006/relationships/slideLayout"/>  <Relationship Id="rId223" Target="../slideLayouts/slideLayout223.xml" Type="http://schemas.openxmlformats.org/officeDocument/2006/relationships/slideLayout"/>  <Relationship Id="rId224" Target="../slideLayouts/slideLayout224.xml" Type="http://schemas.openxmlformats.org/officeDocument/2006/relationships/slideLayout"/>  <Relationship Id="rId225" Target="../slideLayouts/slideLayout225.xml" Type="http://schemas.openxmlformats.org/officeDocument/2006/relationships/slideLayout"/>  <Relationship Id="rId226" Target="../slideLayouts/slideLayout226.xml" Type="http://schemas.openxmlformats.org/officeDocument/2006/relationships/slideLayout"/>  <Relationship Id="rId227" Target="../slideLayouts/slideLayout227.xml" Type="http://schemas.openxmlformats.org/officeDocument/2006/relationships/slideLayout"/>  <Relationship Id="rId228" Target="../slideLayouts/slideLayout228.xml" Type="http://schemas.openxmlformats.org/officeDocument/2006/relationships/slideLayout"/>  <Relationship Id="rId229" Target="../slideLayouts/slideLayout229.xml" Type="http://schemas.openxmlformats.org/officeDocument/2006/relationships/slideLayout"/>  <Relationship Id="rId230" Target="../slideLayouts/slideLayout230.xml" Type="http://schemas.openxmlformats.org/officeDocument/2006/relationships/slideLayout"/>  <Relationship Id="rId231" Target="../slideLayouts/slideLayout231.xml" Type="http://schemas.openxmlformats.org/officeDocument/2006/relationships/slideLayout"/>  <Relationship Id="rId232" Target="../slideLayouts/slideLayout232.xml" Type="http://schemas.openxmlformats.org/officeDocument/2006/relationships/slideLayout"/>  <Relationship Id="rId233" Target="../slideLayouts/slideLayout233.xml" Type="http://schemas.openxmlformats.org/officeDocument/2006/relationships/slideLayout"/>  <Relationship Id="rId234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  <p:sldLayoutId id="2147483774" r:id="rId126"/>
    <p:sldLayoutId id="2147483775" r:id="rId127"/>
    <p:sldLayoutId id="2147483776" r:id="rId128"/>
    <p:sldLayoutId id="2147483777" r:id="rId129"/>
    <p:sldLayoutId id="2147483778" r:id="rId130"/>
    <p:sldLayoutId id="2147483779" r:id="rId131"/>
    <p:sldLayoutId id="2147483780" r:id="rId132"/>
    <p:sldLayoutId id="2147483781" r:id="rId133"/>
    <p:sldLayoutId id="2147483782" r:id="rId134"/>
    <p:sldLayoutId id="2147483783" r:id="rId135"/>
    <p:sldLayoutId id="2147483784" r:id="rId136"/>
    <p:sldLayoutId id="2147483785" r:id="rId137"/>
    <p:sldLayoutId id="2147483786" r:id="rId138"/>
    <p:sldLayoutId id="2147483787" r:id="rId139"/>
    <p:sldLayoutId id="2147483788" r:id="rId140"/>
    <p:sldLayoutId id="2147483789" r:id="rId141"/>
    <p:sldLayoutId id="2147483790" r:id="rId142"/>
    <p:sldLayoutId id="2147483791" r:id="rId143"/>
    <p:sldLayoutId id="2147483792" r:id="rId144"/>
    <p:sldLayoutId id="2147483793" r:id="rId145"/>
    <p:sldLayoutId id="2147483794" r:id="rId146"/>
    <p:sldLayoutId id="2147483795" r:id="rId147"/>
    <p:sldLayoutId id="2147483796" r:id="rId148"/>
    <p:sldLayoutId id="2147483797" r:id="rId149"/>
    <p:sldLayoutId id="2147483798" r:id="rId150"/>
    <p:sldLayoutId id="2147483799" r:id="rId151"/>
    <p:sldLayoutId id="2147483800" r:id="rId152"/>
    <p:sldLayoutId id="2147483801" r:id="rId153"/>
    <p:sldLayoutId id="2147483802" r:id="rId154"/>
    <p:sldLayoutId id="2147483803" r:id="rId155"/>
    <p:sldLayoutId id="2147483804" r:id="rId156"/>
    <p:sldLayoutId id="2147483805" r:id="rId157"/>
    <p:sldLayoutId id="2147483806" r:id="rId158"/>
    <p:sldLayoutId id="2147483807" r:id="rId159"/>
    <p:sldLayoutId id="2147483808" r:id="rId160"/>
    <p:sldLayoutId id="2147483809" r:id="rId161"/>
    <p:sldLayoutId id="2147483810" r:id="rId162"/>
    <p:sldLayoutId id="2147483811" r:id="rId163"/>
    <p:sldLayoutId id="2147483812" r:id="rId164"/>
    <p:sldLayoutId id="2147483813" r:id="rId165"/>
    <p:sldLayoutId id="2147483814" r:id="rId166"/>
    <p:sldLayoutId id="2147483815" r:id="rId167"/>
    <p:sldLayoutId id="2147483816" r:id="rId168"/>
    <p:sldLayoutId id="2147483817" r:id="rId169"/>
    <p:sldLayoutId id="2147483818" r:id="rId170"/>
    <p:sldLayoutId id="2147483819" r:id="rId171"/>
    <p:sldLayoutId id="2147483820" r:id="rId172"/>
    <p:sldLayoutId id="2147483821" r:id="rId173"/>
    <p:sldLayoutId id="2147483822" r:id="rId174"/>
    <p:sldLayoutId id="2147483823" r:id="rId175"/>
    <p:sldLayoutId id="2147483824" r:id="rId176"/>
    <p:sldLayoutId id="2147483825" r:id="rId177"/>
    <p:sldLayoutId id="2147483826" r:id="rId178"/>
    <p:sldLayoutId id="2147483827" r:id="rId179"/>
    <p:sldLayoutId id="2147483828" r:id="rId180"/>
    <p:sldLayoutId id="2147483829" r:id="rId181"/>
    <p:sldLayoutId id="2147483830" r:id="rId182"/>
    <p:sldLayoutId id="2147483831" r:id="rId183"/>
    <p:sldLayoutId id="2147483832" r:id="rId184"/>
    <p:sldLayoutId id="2147483833" r:id="rId185"/>
    <p:sldLayoutId id="2147483834" r:id="rId186"/>
    <p:sldLayoutId id="2147483835" r:id="rId187"/>
    <p:sldLayoutId id="2147483836" r:id="rId188"/>
    <p:sldLayoutId id="2147483837" r:id="rId189"/>
    <p:sldLayoutId id="2147483838" r:id="rId190"/>
    <p:sldLayoutId id="2147483839" r:id="rId191"/>
    <p:sldLayoutId id="2147483840" r:id="rId192"/>
    <p:sldLayoutId id="2147483841" r:id="rId193"/>
    <p:sldLayoutId id="2147483842" r:id="rId194"/>
    <p:sldLayoutId id="2147483843" r:id="rId195"/>
    <p:sldLayoutId id="2147483844" r:id="rId196"/>
    <p:sldLayoutId id="2147483845" r:id="rId197"/>
    <p:sldLayoutId id="2147483846" r:id="rId198"/>
    <p:sldLayoutId id="2147483847" r:id="rId199"/>
    <p:sldLayoutId id="2147483848" r:id="rId200"/>
    <p:sldLayoutId id="2147483849" r:id="rId201"/>
    <p:sldLayoutId id="2147483850" r:id="rId202"/>
    <p:sldLayoutId id="2147483851" r:id="rId203"/>
    <p:sldLayoutId id="2147483852" r:id="rId204"/>
    <p:sldLayoutId id="2147483853" r:id="rId205"/>
    <p:sldLayoutId id="2147483854" r:id="rId206"/>
    <p:sldLayoutId id="2147483855" r:id="rId207"/>
    <p:sldLayoutId id="2147483856" r:id="rId208"/>
    <p:sldLayoutId id="2147483857" r:id="rId209"/>
    <p:sldLayoutId id="2147483858" r:id="rId210"/>
    <p:sldLayoutId id="2147483859" r:id="rId211"/>
    <p:sldLayoutId id="2147483860" r:id="rId212"/>
    <p:sldLayoutId id="2147483861" r:id="rId213"/>
    <p:sldLayoutId id="2147483862" r:id="rId214"/>
    <p:sldLayoutId id="2147483863" r:id="rId215"/>
    <p:sldLayoutId id="2147483864" r:id="rId216"/>
    <p:sldLayoutId id="2147483865" r:id="rId217"/>
    <p:sldLayoutId id="2147483866" r:id="rId218"/>
    <p:sldLayoutId id="2147483867" r:id="rId219"/>
    <p:sldLayoutId id="2147483868" r:id="rId220"/>
    <p:sldLayoutId id="2147483869" r:id="rId221"/>
    <p:sldLayoutId id="2147483870" r:id="rId222"/>
    <p:sldLayoutId id="2147483871" r:id="rId223"/>
    <p:sldLayoutId id="2147483872" r:id="rId224"/>
    <p:sldLayoutId id="2147483873" r:id="rId225"/>
    <p:sldLayoutId id="2147483874" r:id="rId226"/>
    <p:sldLayoutId id="2147483875" r:id="rId227"/>
    <p:sldLayoutId id="2147483876" r:id="rId228"/>
    <p:sldLayoutId id="2147483877" r:id="rId229"/>
    <p:sldLayoutId id="2147483878" r:id="rId230"/>
    <p:sldLayoutId id="2147483879" r:id="rId231"/>
    <p:sldLayoutId id="2147483880" r:id="rId232"/>
    <p:sldLayoutId id="2147483881" r:id="rId23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?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?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 <Relationship Id="rId1" Target="../slideLayouts/slideLayout1.xml" Type="http://schemas.openxmlformats.org/officeDocument/2006/relationships/slideLayout"/><Relationship Id="rId2" Target="../media/image1.jp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
<Relationships xmlns="http://schemas.openxmlformats.org/package/2006/relationships"> <Relationship Id="rId1" Target="../slideLayouts/slideLayout10.xml" Type="http://schemas.openxmlformats.org/officeDocument/2006/relationships/slideLayout"/><Relationship Id="rId12" Target="../media/image11.jpg" Type="http://schemas.openxmlformats.org/officeDocument/2006/relationships/image"/></Relationships>
</file>

<file path=ppt/slides/_rels/slide100.xml.rels><?xml version="1.0" encoding="UTF-8" standalone="yes"?>
<Relationships xmlns="http://schemas.openxmlformats.org/package/2006/relationships"> <Relationship Id="rId1" Target="../slideLayouts/slideLayout100.xml" Type="http://schemas.openxmlformats.org/officeDocument/2006/relationships/slideLayout"/><Relationship Id="rId103" Target="../media/image102.jpg" Type="http://schemas.openxmlformats.org/officeDocument/2006/relationships/image"/></Relationships>
</file>

<file path=ppt/slides/_rels/slide101.xml.rels><?xml version="1.0" encoding="UTF-8" standalone="yes"?>
<Relationships xmlns="http://schemas.openxmlformats.org/package/2006/relationships"> <Relationship Id="rId1" Target="../slideLayouts/slideLayout101.xml" Type="http://schemas.openxmlformats.org/officeDocument/2006/relationships/slideLayout"/><Relationship Id="rId104" Target="../media/image103.jpg" Type="http://schemas.openxmlformats.org/officeDocument/2006/relationships/image"/></Relationships>
</file>

<file path=ppt/slides/_rels/slide102.xml.rels><?xml version="1.0" encoding="UTF-8" standalone="yes"?>
<Relationships xmlns="http://schemas.openxmlformats.org/package/2006/relationships"> <Relationship Id="rId1" Target="../slideLayouts/slideLayout102.xml" Type="http://schemas.openxmlformats.org/officeDocument/2006/relationships/slideLayout"/><Relationship Id="rId105" Target="../media/image104.jpg" Type="http://schemas.openxmlformats.org/officeDocument/2006/relationships/image"/></Relationships>
</file>

<file path=ppt/slides/_rels/slide103.xml.rels><?xml version="1.0" encoding="UTF-8" standalone="yes"?>
<Relationships xmlns="http://schemas.openxmlformats.org/package/2006/relationships"> <Relationship Id="rId1" Target="../slideLayouts/slideLayout103.xml" Type="http://schemas.openxmlformats.org/officeDocument/2006/relationships/slideLayout"/><Relationship Id="rId106" Target="../media/image105.jpg" Type="http://schemas.openxmlformats.org/officeDocument/2006/relationships/image"/></Relationships>
</file>

<file path=ppt/slides/_rels/slide104.xml.rels><?xml version="1.0" encoding="UTF-8" standalone="yes"?>
<Relationships xmlns="http://schemas.openxmlformats.org/package/2006/relationships"> <Relationship Id="rId1" Target="../slideLayouts/slideLayout104.xml" Type="http://schemas.openxmlformats.org/officeDocument/2006/relationships/slideLayout"/><Relationship Id="rId107" Target="../media/image106.jpg" Type="http://schemas.openxmlformats.org/officeDocument/2006/relationships/image"/></Relationships>
</file>

<file path=ppt/slides/_rels/slide105.xml.rels><?xml version="1.0" encoding="UTF-8" standalone="yes"?>
<Relationships xmlns="http://schemas.openxmlformats.org/package/2006/relationships"> <Relationship Id="rId1" Target="../slideLayouts/slideLayout105.xml" Type="http://schemas.openxmlformats.org/officeDocument/2006/relationships/slideLayout"/><Relationship Id="rId108" Target="../media/image107.jpg" Type="http://schemas.openxmlformats.org/officeDocument/2006/relationships/image"/></Relationships>
</file>

<file path=ppt/slides/_rels/slide106.xml.rels><?xml version="1.0" encoding="UTF-8" standalone="yes"?>
<Relationships xmlns="http://schemas.openxmlformats.org/package/2006/relationships"> <Relationship Id="rId1" Target="../slideLayouts/slideLayout106.xml" Type="http://schemas.openxmlformats.org/officeDocument/2006/relationships/slideLayout"/><Relationship Id="rId109" Target="../media/image108.jpg" Type="http://schemas.openxmlformats.org/officeDocument/2006/relationships/image"/></Relationships>
</file>

<file path=ppt/slides/_rels/slide107.xml.rels><?xml version="1.0" encoding="UTF-8" standalone="yes"?>
<Relationships xmlns="http://schemas.openxmlformats.org/package/2006/relationships"> <Relationship Id="rId1" Target="../slideLayouts/slideLayout107.xml" Type="http://schemas.openxmlformats.org/officeDocument/2006/relationships/slideLayout"/><Relationship Id="rId110" Target="../media/image109.jpg" Type="http://schemas.openxmlformats.org/officeDocument/2006/relationships/image"/></Relationships>
</file>

<file path=ppt/slides/_rels/slide108.xml.rels><?xml version="1.0" encoding="UTF-8" standalone="yes"?>
<Relationships xmlns="http://schemas.openxmlformats.org/package/2006/relationships"> <Relationship Id="rId1" Target="../slideLayouts/slideLayout108.xml" Type="http://schemas.openxmlformats.org/officeDocument/2006/relationships/slideLayout"/><Relationship Id="rId111" Target="../media/image110.jpg" Type="http://schemas.openxmlformats.org/officeDocument/2006/relationships/image"/></Relationships>
</file>

<file path=ppt/slides/_rels/slide109.xml.rels><?xml version="1.0" encoding="UTF-8" standalone="yes"?>
<Relationships xmlns="http://schemas.openxmlformats.org/package/2006/relationships"> <Relationship Id="rId1" Target="../slideLayouts/slideLayout109.xml" Type="http://schemas.openxmlformats.org/officeDocument/2006/relationships/slideLayout"/><Relationship Id="rId112" Target="../media/image111.jpg" Type="http://schemas.openxmlformats.org/officeDocument/2006/relationships/image"/></Relationships>
</file>

<file path=ppt/slides/_rels/slide11.xml.rels><?xml version="1.0" encoding="UTF-8" standalone="yes"?>
<Relationships xmlns="http://schemas.openxmlformats.org/package/2006/relationships"> <Relationship Id="rId1" Target="../slideLayouts/slideLayout11.xml" Type="http://schemas.openxmlformats.org/officeDocument/2006/relationships/slideLayout"/><Relationship Id="rId13" Target="../media/image12.jpg" Type="http://schemas.openxmlformats.org/officeDocument/2006/relationships/image"/></Relationships>
</file>

<file path=ppt/slides/_rels/slide110.xml.rels><?xml version="1.0" encoding="UTF-8" standalone="yes"?>
<Relationships xmlns="http://schemas.openxmlformats.org/package/2006/relationships"> <Relationship Id="rId1" Target="../slideLayouts/slideLayout110.xml" Type="http://schemas.openxmlformats.org/officeDocument/2006/relationships/slideLayout"/><Relationship Id="rId113" Target="../media/image112.jpg" Type="http://schemas.openxmlformats.org/officeDocument/2006/relationships/image"/></Relationships>
</file>

<file path=ppt/slides/_rels/slide111.xml.rels><?xml version="1.0" encoding="UTF-8" standalone="yes"?>
<Relationships xmlns="http://schemas.openxmlformats.org/package/2006/relationships"> <Relationship Id="rId1" Target="../slideLayouts/slideLayout111.xml" Type="http://schemas.openxmlformats.org/officeDocument/2006/relationships/slideLayout"/><Relationship Id="rId114" Target="../media/image113.jpg" Type="http://schemas.openxmlformats.org/officeDocument/2006/relationships/image"/></Relationships>
</file>

<file path=ppt/slides/_rels/slide112.xml.rels><?xml version="1.0" encoding="UTF-8" standalone="yes"?>
<Relationships xmlns="http://schemas.openxmlformats.org/package/2006/relationships"> <Relationship Id="rId1" Target="../slideLayouts/slideLayout112.xml" Type="http://schemas.openxmlformats.org/officeDocument/2006/relationships/slideLayout"/><Relationship Id="rId115" Target="../media/image114.jpg" Type="http://schemas.openxmlformats.org/officeDocument/2006/relationships/image"/></Relationships>
</file>

<file path=ppt/slides/_rels/slide113.xml.rels><?xml version="1.0" encoding="UTF-8" standalone="yes"?>
<Relationships xmlns="http://schemas.openxmlformats.org/package/2006/relationships"> <Relationship Id="rId1" Target="../slideLayouts/slideLayout113.xml" Type="http://schemas.openxmlformats.org/officeDocument/2006/relationships/slideLayout"/><Relationship Id="rId116" Target="../media/image115.jpg" Type="http://schemas.openxmlformats.org/officeDocument/2006/relationships/image"/></Relationships>
</file>

<file path=ppt/slides/_rels/slide114.xml.rels><?xml version="1.0" encoding="UTF-8" standalone="yes"?>
<Relationships xmlns="http://schemas.openxmlformats.org/package/2006/relationships"> <Relationship Id="rId1" Target="../slideLayouts/slideLayout114.xml" Type="http://schemas.openxmlformats.org/officeDocument/2006/relationships/slideLayout"/><Relationship Id="rId117" Target="../media/image116.jpg" Type="http://schemas.openxmlformats.org/officeDocument/2006/relationships/image"/></Relationships>
</file>

<file path=ppt/slides/_rels/slide115.xml.rels><?xml version="1.0" encoding="UTF-8" standalone="yes"?>
<Relationships xmlns="http://schemas.openxmlformats.org/package/2006/relationships"> <Relationship Id="rId1" Target="../slideLayouts/slideLayout115.xml" Type="http://schemas.openxmlformats.org/officeDocument/2006/relationships/slideLayout"/><Relationship Id="rId118" Target="../media/image117.jpg" Type="http://schemas.openxmlformats.org/officeDocument/2006/relationships/image"/></Relationships>
</file>

<file path=ppt/slides/_rels/slide116.xml.rels><?xml version="1.0" encoding="UTF-8" standalone="yes"?>
<Relationships xmlns="http://schemas.openxmlformats.org/package/2006/relationships"> <Relationship Id="rId1" Target="../slideLayouts/slideLayout116.xml" Type="http://schemas.openxmlformats.org/officeDocument/2006/relationships/slideLayout"/><Relationship Id="rId119" Target="../media/image118.jpg" Type="http://schemas.openxmlformats.org/officeDocument/2006/relationships/image"/></Relationships>
</file>

<file path=ppt/slides/_rels/slide117.xml.rels><?xml version="1.0" encoding="UTF-8" standalone="yes"?>
<Relationships xmlns="http://schemas.openxmlformats.org/package/2006/relationships"> <Relationship Id="rId1" Target="../slideLayouts/slideLayout117.xml" Type="http://schemas.openxmlformats.org/officeDocument/2006/relationships/slideLayout"/><Relationship Id="rId120" Target="../media/image119.jpg" Type="http://schemas.openxmlformats.org/officeDocument/2006/relationships/image"/></Relationships>
</file>

<file path=ppt/slides/_rels/slide118.xml.rels><?xml version="1.0" encoding="UTF-8" standalone="yes"?>
<Relationships xmlns="http://schemas.openxmlformats.org/package/2006/relationships"> <Relationship Id="rId1" Target="../slideLayouts/slideLayout118.xml" Type="http://schemas.openxmlformats.org/officeDocument/2006/relationships/slideLayout"/><Relationship Id="rId121" Target="../media/image120.jpg" Type="http://schemas.openxmlformats.org/officeDocument/2006/relationships/image"/></Relationships>
</file>

<file path=ppt/slides/_rels/slide119.xml.rels><?xml version="1.0" encoding="UTF-8" standalone="yes"?>
<Relationships xmlns="http://schemas.openxmlformats.org/package/2006/relationships"> <Relationship Id="rId1" Target="../slideLayouts/slideLayout119.xml" Type="http://schemas.openxmlformats.org/officeDocument/2006/relationships/slideLayout"/><Relationship Id="rId122" Target="../media/image121.jpg" Type="http://schemas.openxmlformats.org/officeDocument/2006/relationships/image"/></Relationships>
</file>

<file path=ppt/slides/_rels/slide12.xml.rels><?xml version="1.0" encoding="UTF-8" standalone="yes"?>
<Relationships xmlns="http://schemas.openxmlformats.org/package/2006/relationships"> <Relationship Id="rId1" Target="../slideLayouts/slideLayout12.xml" Type="http://schemas.openxmlformats.org/officeDocument/2006/relationships/slideLayout"/><Relationship Id="rId14" Target="../media/image13.jpg" Type="http://schemas.openxmlformats.org/officeDocument/2006/relationships/image"/></Relationships>
</file>

<file path=ppt/slides/_rels/slide120.xml.rels><?xml version="1.0" encoding="UTF-8" standalone="yes"?>
<Relationships xmlns="http://schemas.openxmlformats.org/package/2006/relationships"> <Relationship Id="rId1" Target="../slideLayouts/slideLayout120.xml" Type="http://schemas.openxmlformats.org/officeDocument/2006/relationships/slideLayout"/><Relationship Id="rId123" Target="../media/image122.jpg" Type="http://schemas.openxmlformats.org/officeDocument/2006/relationships/image"/></Relationships>
</file>

<file path=ppt/slides/_rels/slide121.xml.rels><?xml version="1.0" encoding="UTF-8" standalone="yes"?>
<Relationships xmlns="http://schemas.openxmlformats.org/package/2006/relationships"> <Relationship Id="rId1" Target="../slideLayouts/slideLayout121.xml" Type="http://schemas.openxmlformats.org/officeDocument/2006/relationships/slideLayout"/><Relationship Id="rId124" Target="../media/image123.jpg" Type="http://schemas.openxmlformats.org/officeDocument/2006/relationships/image"/></Relationships>
</file>

<file path=ppt/slides/_rels/slide122.xml.rels><?xml version="1.0" encoding="UTF-8" standalone="yes"?>
<Relationships xmlns="http://schemas.openxmlformats.org/package/2006/relationships"> <Relationship Id="rId1" Target="../slideLayouts/slideLayout122.xml" Type="http://schemas.openxmlformats.org/officeDocument/2006/relationships/slideLayout"/><Relationship Id="rId125" Target="../media/image124.jpg" Type="http://schemas.openxmlformats.org/officeDocument/2006/relationships/image"/></Relationships>
</file>

<file path=ppt/slides/_rels/slide123.xml.rels><?xml version="1.0" encoding="UTF-8" standalone="yes"?>
<Relationships xmlns="http://schemas.openxmlformats.org/package/2006/relationships"> <Relationship Id="rId1" Target="../slideLayouts/slideLayout123.xml" Type="http://schemas.openxmlformats.org/officeDocument/2006/relationships/slideLayout"/><Relationship Id="rId126" Target="../media/image125.jpg" Type="http://schemas.openxmlformats.org/officeDocument/2006/relationships/image"/></Relationships>
</file>

<file path=ppt/slides/_rels/slide124.xml.rels><?xml version="1.0" encoding="UTF-8" standalone="yes"?>
<Relationships xmlns="http://schemas.openxmlformats.org/package/2006/relationships"> <Relationship Id="rId1" Target="../slideLayouts/slideLayout124.xml" Type="http://schemas.openxmlformats.org/officeDocument/2006/relationships/slideLayout"/><Relationship Id="rId127" Target="../media/image126.jpg" Type="http://schemas.openxmlformats.org/officeDocument/2006/relationships/image"/></Relationships>
</file>

<file path=ppt/slides/_rels/slide125.xml.rels><?xml version="1.0" encoding="UTF-8" standalone="yes"?>
<Relationships xmlns="http://schemas.openxmlformats.org/package/2006/relationships"> <Relationship Id="rId1" Target="../slideLayouts/slideLayout125.xml" Type="http://schemas.openxmlformats.org/officeDocument/2006/relationships/slideLayout"/><Relationship Id="rId128" Target="../media/image127.jpg" Type="http://schemas.openxmlformats.org/officeDocument/2006/relationships/image"/></Relationships>
</file>

<file path=ppt/slides/_rels/slide126.xml.rels><?xml version="1.0" encoding="UTF-8" standalone="yes"?>
<Relationships xmlns="http://schemas.openxmlformats.org/package/2006/relationships"> <Relationship Id="rId1" Target="../slideLayouts/slideLayout126.xml" Type="http://schemas.openxmlformats.org/officeDocument/2006/relationships/slideLayout"/><Relationship Id="rId129" Target="../media/image128.jpg" Type="http://schemas.openxmlformats.org/officeDocument/2006/relationships/image"/></Relationships>
</file>

<file path=ppt/slides/_rels/slide127.xml.rels><?xml version="1.0" encoding="UTF-8" standalone="yes"?>
<Relationships xmlns="http://schemas.openxmlformats.org/package/2006/relationships"> <Relationship Id="rId1" Target="../slideLayouts/slideLayout127.xml" Type="http://schemas.openxmlformats.org/officeDocument/2006/relationships/slideLayout"/><Relationship Id="rId130" Target="../media/image129.jpg" Type="http://schemas.openxmlformats.org/officeDocument/2006/relationships/image"/></Relationships>
</file>

<file path=ppt/slides/_rels/slide128.xml.rels><?xml version="1.0" encoding="UTF-8" standalone="yes"?>
<Relationships xmlns="http://schemas.openxmlformats.org/package/2006/relationships"> <Relationship Id="rId1" Target="../slideLayouts/slideLayout128.xml" Type="http://schemas.openxmlformats.org/officeDocument/2006/relationships/slideLayout"/><Relationship Id="rId131" Target="../media/image130.jpg" Type="http://schemas.openxmlformats.org/officeDocument/2006/relationships/image"/></Relationships>
</file>

<file path=ppt/slides/_rels/slide129.xml.rels><?xml version="1.0" encoding="UTF-8" standalone="yes"?>
<Relationships xmlns="http://schemas.openxmlformats.org/package/2006/relationships"> <Relationship Id="rId1" Target="../slideLayouts/slideLayout129.xml" Type="http://schemas.openxmlformats.org/officeDocument/2006/relationships/slideLayout"/><Relationship Id="rId132" Target="../media/image131.jpg" Type="http://schemas.openxmlformats.org/officeDocument/2006/relationships/image"/></Relationships>
</file>

<file path=ppt/slides/_rels/slide13.xml.rels><?xml version="1.0" encoding="UTF-8" standalone="yes"?>
<Relationships xmlns="http://schemas.openxmlformats.org/package/2006/relationships"> <Relationship Id="rId1" Target="../slideLayouts/slideLayout13.xml" Type="http://schemas.openxmlformats.org/officeDocument/2006/relationships/slideLayout"/><Relationship Id="rId15" Target="../media/image14.jpg" Type="http://schemas.openxmlformats.org/officeDocument/2006/relationships/image"/></Relationships>
</file>

<file path=ppt/slides/_rels/slide130.xml.rels><?xml version="1.0" encoding="UTF-8" standalone="yes"?>
<Relationships xmlns="http://schemas.openxmlformats.org/package/2006/relationships"> <Relationship Id="rId1" Target="../slideLayouts/slideLayout130.xml" Type="http://schemas.openxmlformats.org/officeDocument/2006/relationships/slideLayout"/><Relationship Id="rId133" Target="../media/image132.jpg" Type="http://schemas.openxmlformats.org/officeDocument/2006/relationships/image"/></Relationships>
</file>

<file path=ppt/slides/_rels/slide131.xml.rels><?xml version="1.0" encoding="UTF-8" standalone="yes"?>
<Relationships xmlns="http://schemas.openxmlformats.org/package/2006/relationships"> <Relationship Id="rId1" Target="../slideLayouts/slideLayout131.xml" Type="http://schemas.openxmlformats.org/officeDocument/2006/relationships/slideLayout"/><Relationship Id="rId134" Target="../media/image133.jpg" Type="http://schemas.openxmlformats.org/officeDocument/2006/relationships/image"/></Relationships>
</file>

<file path=ppt/slides/_rels/slide132.xml.rels><?xml version="1.0" encoding="UTF-8" standalone="yes"?>
<Relationships xmlns="http://schemas.openxmlformats.org/package/2006/relationships"> <Relationship Id="rId1" Target="../slideLayouts/slideLayout132.xml" Type="http://schemas.openxmlformats.org/officeDocument/2006/relationships/slideLayout"/><Relationship Id="rId135" Target="../media/image134.jpg" Type="http://schemas.openxmlformats.org/officeDocument/2006/relationships/image"/></Relationships>
</file>

<file path=ppt/slides/_rels/slide133.xml.rels><?xml version="1.0" encoding="UTF-8" standalone="yes"?>
<Relationships xmlns="http://schemas.openxmlformats.org/package/2006/relationships"> <Relationship Id="rId1" Target="../slideLayouts/slideLayout133.xml" Type="http://schemas.openxmlformats.org/officeDocument/2006/relationships/slideLayout"/><Relationship Id="rId136" Target="../media/image135.jpg" Type="http://schemas.openxmlformats.org/officeDocument/2006/relationships/image"/></Relationships>
</file>

<file path=ppt/slides/_rels/slide134.xml.rels><?xml version="1.0" encoding="UTF-8" standalone="yes"?>
<Relationships xmlns="http://schemas.openxmlformats.org/package/2006/relationships"> <Relationship Id="rId1" Target="../slideLayouts/slideLayout134.xml" Type="http://schemas.openxmlformats.org/officeDocument/2006/relationships/slideLayout"/><Relationship Id="rId137" Target="../media/image136.jpg" Type="http://schemas.openxmlformats.org/officeDocument/2006/relationships/image"/></Relationships>
</file>

<file path=ppt/slides/_rels/slide135.xml.rels><?xml version="1.0" encoding="UTF-8" standalone="yes"?>
<Relationships xmlns="http://schemas.openxmlformats.org/package/2006/relationships"> <Relationship Id="rId1" Target="../slideLayouts/slideLayout135.xml" Type="http://schemas.openxmlformats.org/officeDocument/2006/relationships/slideLayout"/><Relationship Id="rId138" Target="../media/image137.jpg" Type="http://schemas.openxmlformats.org/officeDocument/2006/relationships/image"/></Relationships>
</file>

<file path=ppt/slides/_rels/slide136.xml.rels><?xml version="1.0" encoding="UTF-8" standalone="yes"?>
<Relationships xmlns="http://schemas.openxmlformats.org/package/2006/relationships"> <Relationship Id="rId1" Target="../slideLayouts/slideLayout136.xml" Type="http://schemas.openxmlformats.org/officeDocument/2006/relationships/slideLayout"/><Relationship Id="rId139" Target="../media/image138.jpg" Type="http://schemas.openxmlformats.org/officeDocument/2006/relationships/image"/></Relationships>
</file>

<file path=ppt/slides/_rels/slide137.xml.rels><?xml version="1.0" encoding="UTF-8" standalone="yes"?>
<Relationships xmlns="http://schemas.openxmlformats.org/package/2006/relationships"> <Relationship Id="rId1" Target="../slideLayouts/slideLayout137.xml" Type="http://schemas.openxmlformats.org/officeDocument/2006/relationships/slideLayout"/><Relationship Id="rId140" Target="../media/image139.jpg" Type="http://schemas.openxmlformats.org/officeDocument/2006/relationships/image"/></Relationships>
</file>

<file path=ppt/slides/_rels/slide138.xml.rels><?xml version="1.0" encoding="UTF-8" standalone="yes"?>
<Relationships xmlns="http://schemas.openxmlformats.org/package/2006/relationships"> <Relationship Id="rId1" Target="../slideLayouts/slideLayout138.xml" Type="http://schemas.openxmlformats.org/officeDocument/2006/relationships/slideLayout"/><Relationship Id="rId141" Target="../media/image140.jpg" Type="http://schemas.openxmlformats.org/officeDocument/2006/relationships/image"/></Relationships>
</file>

<file path=ppt/slides/_rels/slide139.xml.rels><?xml version="1.0" encoding="UTF-8" standalone="yes"?>
<Relationships xmlns="http://schemas.openxmlformats.org/package/2006/relationships"> <Relationship Id="rId1" Target="../slideLayouts/slideLayout139.xml" Type="http://schemas.openxmlformats.org/officeDocument/2006/relationships/slideLayout"/><Relationship Id="rId142" Target="../media/image141.jpg" Type="http://schemas.openxmlformats.org/officeDocument/2006/relationships/image"/></Relationships>
</file>

<file path=ppt/slides/_rels/slide14.xml.rels><?xml version="1.0" encoding="UTF-8" standalone="yes"?>
<Relationships xmlns="http://schemas.openxmlformats.org/package/2006/relationships"> <Relationship Id="rId1" Target="../slideLayouts/slideLayout14.xml" Type="http://schemas.openxmlformats.org/officeDocument/2006/relationships/slideLayout"/><Relationship Id="rId16" Target="../media/image15.jpg" Type="http://schemas.openxmlformats.org/officeDocument/2006/relationships/image"/></Relationships>
</file>

<file path=ppt/slides/_rels/slide140.xml.rels><?xml version="1.0" encoding="UTF-8" standalone="yes"?>
<Relationships xmlns="http://schemas.openxmlformats.org/package/2006/relationships"> <Relationship Id="rId1" Target="../slideLayouts/slideLayout140.xml" Type="http://schemas.openxmlformats.org/officeDocument/2006/relationships/slideLayout"/><Relationship Id="rId143" Target="../media/image142.jpg" Type="http://schemas.openxmlformats.org/officeDocument/2006/relationships/image"/></Relationships>
</file>

<file path=ppt/slides/_rels/slide141.xml.rels><?xml version="1.0" encoding="UTF-8" standalone="yes"?>
<Relationships xmlns="http://schemas.openxmlformats.org/package/2006/relationships"> <Relationship Id="rId1" Target="../slideLayouts/slideLayout141.xml" Type="http://schemas.openxmlformats.org/officeDocument/2006/relationships/slideLayout"/><Relationship Id="rId144" Target="../media/image143.jpg" Type="http://schemas.openxmlformats.org/officeDocument/2006/relationships/image"/></Relationships>
</file>

<file path=ppt/slides/_rels/slide142.xml.rels><?xml version="1.0" encoding="UTF-8" standalone="yes"?>
<Relationships xmlns="http://schemas.openxmlformats.org/package/2006/relationships"> <Relationship Id="rId1" Target="../slideLayouts/slideLayout142.xml" Type="http://schemas.openxmlformats.org/officeDocument/2006/relationships/slideLayout"/><Relationship Id="rId145" Target="../media/image144.jpg" Type="http://schemas.openxmlformats.org/officeDocument/2006/relationships/image"/></Relationships>
</file>

<file path=ppt/slides/_rels/slide143.xml.rels><?xml version="1.0" encoding="UTF-8" standalone="yes"?>
<Relationships xmlns="http://schemas.openxmlformats.org/package/2006/relationships"> <Relationship Id="rId1" Target="../slideLayouts/slideLayout143.xml" Type="http://schemas.openxmlformats.org/officeDocument/2006/relationships/slideLayout"/><Relationship Id="rId146" Target="../media/image145.jpg" Type="http://schemas.openxmlformats.org/officeDocument/2006/relationships/image"/></Relationships>
</file>

<file path=ppt/slides/_rels/slide144.xml.rels><?xml version="1.0" encoding="UTF-8" standalone="yes"?>
<Relationships xmlns="http://schemas.openxmlformats.org/package/2006/relationships"> <Relationship Id="rId1" Target="../slideLayouts/slideLayout144.xml" Type="http://schemas.openxmlformats.org/officeDocument/2006/relationships/slideLayout"/><Relationship Id="rId147" Target="../media/image146.jpg" Type="http://schemas.openxmlformats.org/officeDocument/2006/relationships/image"/></Relationships>
</file>

<file path=ppt/slides/_rels/slide145.xml.rels><?xml version="1.0" encoding="UTF-8" standalone="yes"?>
<Relationships xmlns="http://schemas.openxmlformats.org/package/2006/relationships"> <Relationship Id="rId1" Target="../slideLayouts/slideLayout145.xml" Type="http://schemas.openxmlformats.org/officeDocument/2006/relationships/slideLayout"/><Relationship Id="rId148" Target="../media/image147.jpg" Type="http://schemas.openxmlformats.org/officeDocument/2006/relationships/image"/></Relationships>
</file>

<file path=ppt/slides/_rels/slide146.xml.rels><?xml version="1.0" encoding="UTF-8" standalone="yes"?>
<Relationships xmlns="http://schemas.openxmlformats.org/package/2006/relationships"> <Relationship Id="rId1" Target="../slideLayouts/slideLayout146.xml" Type="http://schemas.openxmlformats.org/officeDocument/2006/relationships/slideLayout"/><Relationship Id="rId149" Target="../media/image148.jpg" Type="http://schemas.openxmlformats.org/officeDocument/2006/relationships/image"/></Relationships>
</file>

<file path=ppt/slides/_rels/slide147.xml.rels><?xml version="1.0" encoding="UTF-8" standalone="yes"?>
<Relationships xmlns="http://schemas.openxmlformats.org/package/2006/relationships"> <Relationship Id="rId1" Target="../slideLayouts/slideLayout147.xml" Type="http://schemas.openxmlformats.org/officeDocument/2006/relationships/slideLayout"/><Relationship Id="rId150" Target="../media/image149.jpg" Type="http://schemas.openxmlformats.org/officeDocument/2006/relationships/image"/></Relationships>
</file>

<file path=ppt/slides/_rels/slide148.xml.rels><?xml version="1.0" encoding="UTF-8" standalone="yes"?>
<Relationships xmlns="http://schemas.openxmlformats.org/package/2006/relationships"> <Relationship Id="rId1" Target="../slideLayouts/slideLayout148.xml" Type="http://schemas.openxmlformats.org/officeDocument/2006/relationships/slideLayout"/><Relationship Id="rId151" Target="../media/image150.jpg" Type="http://schemas.openxmlformats.org/officeDocument/2006/relationships/image"/></Relationships>
</file>

<file path=ppt/slides/_rels/slide149.xml.rels><?xml version="1.0" encoding="UTF-8" standalone="yes"?>
<Relationships xmlns="http://schemas.openxmlformats.org/package/2006/relationships"> <Relationship Id="rId1" Target="../slideLayouts/slideLayout149.xml" Type="http://schemas.openxmlformats.org/officeDocument/2006/relationships/slideLayout"/><Relationship Id="rId152" Target="../media/image151.jpg" Type="http://schemas.openxmlformats.org/officeDocument/2006/relationships/image"/></Relationships>
</file>

<file path=ppt/slides/_rels/slide15.xml.rels><?xml version="1.0" encoding="UTF-8" standalone="yes"?>
<Relationships xmlns="http://schemas.openxmlformats.org/package/2006/relationships"> <Relationship Id="rId1" Target="../slideLayouts/slideLayout15.xml" Type="http://schemas.openxmlformats.org/officeDocument/2006/relationships/slideLayout"/><Relationship Id="rId17" Target="../media/image16.jpg" Type="http://schemas.openxmlformats.org/officeDocument/2006/relationships/image"/></Relationships>
</file>

<file path=ppt/slides/_rels/slide150.xml.rels><?xml version="1.0" encoding="UTF-8" standalone="yes"?>
<Relationships xmlns="http://schemas.openxmlformats.org/package/2006/relationships"> <Relationship Id="rId1" Target="../slideLayouts/slideLayout150.xml" Type="http://schemas.openxmlformats.org/officeDocument/2006/relationships/slideLayout"/><Relationship Id="rId153" Target="../media/image152.jpg" Type="http://schemas.openxmlformats.org/officeDocument/2006/relationships/image"/></Relationships>
</file>

<file path=ppt/slides/_rels/slide151.xml.rels><?xml version="1.0" encoding="UTF-8" standalone="yes"?>
<Relationships xmlns="http://schemas.openxmlformats.org/package/2006/relationships"> <Relationship Id="rId1" Target="../slideLayouts/slideLayout151.xml" Type="http://schemas.openxmlformats.org/officeDocument/2006/relationships/slideLayout"/><Relationship Id="rId154" Target="../media/image153.jpg" Type="http://schemas.openxmlformats.org/officeDocument/2006/relationships/image"/><Relationship Id="rId155" Target="../media/image154.png" Type="http://schemas.openxmlformats.org/officeDocument/2006/relationships/image"/></Relationships>
</file>

<file path=ppt/slides/_rels/slide152.xml.rels><?xml version="1.0" encoding="UTF-8" standalone="yes"?>
<Relationships xmlns="http://schemas.openxmlformats.org/package/2006/relationships"> <Relationship Id="rId1" Target="../slideLayouts/slideLayout152.xml" Type="http://schemas.openxmlformats.org/officeDocument/2006/relationships/slideLayout"/><Relationship Id="rId156" Target="../media/image155.jpg" Type="http://schemas.openxmlformats.org/officeDocument/2006/relationships/image"/></Relationships>
</file>

<file path=ppt/slides/_rels/slide153.xml.rels><?xml version="1.0" encoding="UTF-8" standalone="yes"?>
<Relationships xmlns="http://schemas.openxmlformats.org/package/2006/relationships"> <Relationship Id="rId1" Target="../slideLayouts/slideLayout153.xml" Type="http://schemas.openxmlformats.org/officeDocument/2006/relationships/slideLayout"/><Relationship Id="rId157" Target="../media/image156.jpg" Type="http://schemas.openxmlformats.org/officeDocument/2006/relationships/image"/></Relationships>
</file>

<file path=ppt/slides/_rels/slide154.xml.rels><?xml version="1.0" encoding="UTF-8" standalone="yes"?>
<Relationships xmlns="http://schemas.openxmlformats.org/package/2006/relationships"> <Relationship Id="rId1" Target="../slideLayouts/slideLayout154.xml" Type="http://schemas.openxmlformats.org/officeDocument/2006/relationships/slideLayout"/><Relationship Id="rId158" Target="../media/image157.jpg" Type="http://schemas.openxmlformats.org/officeDocument/2006/relationships/image"/></Relationships>
</file>

<file path=ppt/slides/_rels/slide155.xml.rels><?xml version="1.0" encoding="UTF-8" standalone="yes"?>
<Relationships xmlns="http://schemas.openxmlformats.org/package/2006/relationships"> <Relationship Id="rId1" Target="../slideLayouts/slideLayout155.xml" Type="http://schemas.openxmlformats.org/officeDocument/2006/relationships/slideLayout"/><Relationship Id="rId159" Target="../media/image158.jpg" Type="http://schemas.openxmlformats.org/officeDocument/2006/relationships/image"/></Relationships>
</file>

<file path=ppt/slides/_rels/slide156.xml.rels><?xml version="1.0" encoding="UTF-8" standalone="yes"?>
<Relationships xmlns="http://schemas.openxmlformats.org/package/2006/relationships"> <Relationship Id="rId1" Target="../slideLayouts/slideLayout156.xml" Type="http://schemas.openxmlformats.org/officeDocument/2006/relationships/slideLayout"/><Relationship Id="rId160" Target="../media/image159.jpg" Type="http://schemas.openxmlformats.org/officeDocument/2006/relationships/image"/></Relationships>
</file>

<file path=ppt/slides/_rels/slide157.xml.rels><?xml version="1.0" encoding="UTF-8" standalone="yes"?>
<Relationships xmlns="http://schemas.openxmlformats.org/package/2006/relationships"> <Relationship Id="rId1" Target="../slideLayouts/slideLayout157.xml" Type="http://schemas.openxmlformats.org/officeDocument/2006/relationships/slideLayout"/><Relationship Id="rId161" Target="../media/image160.jpg" Type="http://schemas.openxmlformats.org/officeDocument/2006/relationships/image"/></Relationships>
</file>

<file path=ppt/slides/_rels/slide158.xml.rels><?xml version="1.0" encoding="UTF-8" standalone="yes"?>
<Relationships xmlns="http://schemas.openxmlformats.org/package/2006/relationships"> <Relationship Id="rId1" Target="../slideLayouts/slideLayout158.xml" Type="http://schemas.openxmlformats.org/officeDocument/2006/relationships/slideLayout"/><Relationship Id="rId162" Target="../media/image161.jpg" Type="http://schemas.openxmlformats.org/officeDocument/2006/relationships/image"/></Relationships>
</file>

<file path=ppt/slides/_rels/slide159.xml.rels><?xml version="1.0" encoding="UTF-8" standalone="yes"?>
<Relationships xmlns="http://schemas.openxmlformats.org/package/2006/relationships"> <Relationship Id="rId1" Target="../slideLayouts/slideLayout159.xml" Type="http://schemas.openxmlformats.org/officeDocument/2006/relationships/slideLayout"/><Relationship Id="rId163" Target="../media/image162.jpg" Type="http://schemas.openxmlformats.org/officeDocument/2006/relationships/image"/></Relationships>
</file>

<file path=ppt/slides/_rels/slide16.xml.rels><?xml version="1.0" encoding="UTF-8" standalone="yes"?>
<Relationships xmlns="http://schemas.openxmlformats.org/package/2006/relationships"> <Relationship Id="rId1" Target="../slideLayouts/slideLayout16.xml" Type="http://schemas.openxmlformats.org/officeDocument/2006/relationships/slideLayout"/><Relationship Id="rId18" Target="../media/image17.jpg" Type="http://schemas.openxmlformats.org/officeDocument/2006/relationships/image"/></Relationships>
</file>

<file path=ppt/slides/_rels/slide160.xml.rels><?xml version="1.0" encoding="UTF-8" standalone="yes"?>
<Relationships xmlns="http://schemas.openxmlformats.org/package/2006/relationships"> <Relationship Id="rId1" Target="../slideLayouts/slideLayout160.xml" Type="http://schemas.openxmlformats.org/officeDocument/2006/relationships/slideLayout"/><Relationship Id="rId164" Target="../media/image163.jpg" Type="http://schemas.openxmlformats.org/officeDocument/2006/relationships/image"/></Relationships>
</file>

<file path=ppt/slides/_rels/slide161.xml.rels><?xml version="1.0" encoding="UTF-8" standalone="yes"?>
<Relationships xmlns="http://schemas.openxmlformats.org/package/2006/relationships"> <Relationship Id="rId1" Target="../slideLayouts/slideLayout161.xml" Type="http://schemas.openxmlformats.org/officeDocument/2006/relationships/slideLayout"/><Relationship Id="rId165" Target="../media/image164.jpg" Type="http://schemas.openxmlformats.org/officeDocument/2006/relationships/image"/></Relationships>
</file>

<file path=ppt/slides/_rels/slide162.xml.rels><?xml version="1.0" encoding="UTF-8" standalone="yes"?>
<Relationships xmlns="http://schemas.openxmlformats.org/package/2006/relationships"> <Relationship Id="rId1" Target="../slideLayouts/slideLayout162.xml" Type="http://schemas.openxmlformats.org/officeDocument/2006/relationships/slideLayout"/><Relationship Id="rId166" Target="../media/image165.jpg" Type="http://schemas.openxmlformats.org/officeDocument/2006/relationships/image"/></Relationships>
</file>

<file path=ppt/slides/_rels/slide163.xml.rels><?xml version="1.0" encoding="UTF-8" standalone="yes"?>
<Relationships xmlns="http://schemas.openxmlformats.org/package/2006/relationships"> <Relationship Id="rId1" Target="../slideLayouts/slideLayout163.xml" Type="http://schemas.openxmlformats.org/officeDocument/2006/relationships/slideLayout"/><Relationship Id="rId167" Target="../media/image166.jpg" Type="http://schemas.openxmlformats.org/officeDocument/2006/relationships/image"/></Relationships>
</file>

<file path=ppt/slides/_rels/slide164.xml.rels><?xml version="1.0" encoding="UTF-8" standalone="yes"?>
<Relationships xmlns="http://schemas.openxmlformats.org/package/2006/relationships"> <Relationship Id="rId1" Target="../slideLayouts/slideLayout164.xml" Type="http://schemas.openxmlformats.org/officeDocument/2006/relationships/slideLayout"/><Relationship Id="rId168" Target="../media/image167.jpg" Type="http://schemas.openxmlformats.org/officeDocument/2006/relationships/image"/></Relationships>
</file>

<file path=ppt/slides/_rels/slide165.xml.rels><?xml version="1.0" encoding="UTF-8" standalone="yes"?>
<Relationships xmlns="http://schemas.openxmlformats.org/package/2006/relationships"> <Relationship Id="rId1" Target="../slideLayouts/slideLayout165.xml" Type="http://schemas.openxmlformats.org/officeDocument/2006/relationships/slideLayout"/><Relationship Id="rId169" Target="../media/image168.jpg" Type="http://schemas.openxmlformats.org/officeDocument/2006/relationships/image"/></Relationships>
</file>

<file path=ppt/slides/_rels/slide166.xml.rels><?xml version="1.0" encoding="UTF-8" standalone="yes"?>
<Relationships xmlns="http://schemas.openxmlformats.org/package/2006/relationships"> <Relationship Id="rId1" Target="../slideLayouts/slideLayout166.xml" Type="http://schemas.openxmlformats.org/officeDocument/2006/relationships/slideLayout"/><Relationship Id="rId170" Target="../media/image169.jpg" Type="http://schemas.openxmlformats.org/officeDocument/2006/relationships/image"/></Relationships>
</file>

<file path=ppt/slides/_rels/slide167.xml.rels><?xml version="1.0" encoding="UTF-8" standalone="yes"?>
<Relationships xmlns="http://schemas.openxmlformats.org/package/2006/relationships"> <Relationship Id="rId1" Target="../slideLayouts/slideLayout167.xml" Type="http://schemas.openxmlformats.org/officeDocument/2006/relationships/slideLayout"/><Relationship Id="rId171" Target="../media/image170.jpg" Type="http://schemas.openxmlformats.org/officeDocument/2006/relationships/image"/></Relationships>
</file>

<file path=ppt/slides/_rels/slide168.xml.rels><?xml version="1.0" encoding="UTF-8" standalone="yes"?>
<Relationships xmlns="http://schemas.openxmlformats.org/package/2006/relationships"> <Relationship Id="rId1" Target="../slideLayouts/slideLayout168.xml" Type="http://schemas.openxmlformats.org/officeDocument/2006/relationships/slideLayout"/><Relationship Id="rId172" Target="../media/image171.jpg" Type="http://schemas.openxmlformats.org/officeDocument/2006/relationships/image"/></Relationships>
</file>

<file path=ppt/slides/_rels/slide169.xml.rels><?xml version="1.0" encoding="UTF-8" standalone="yes"?>
<Relationships xmlns="http://schemas.openxmlformats.org/package/2006/relationships"> <Relationship Id="rId1" Target="../slideLayouts/slideLayout169.xml" Type="http://schemas.openxmlformats.org/officeDocument/2006/relationships/slideLayout"/><Relationship Id="rId173" Target="../media/image172.jpg" Type="http://schemas.openxmlformats.org/officeDocument/2006/relationships/image"/></Relationships>
</file>

<file path=ppt/slides/_rels/slide17.xml.rels><?xml version="1.0" encoding="UTF-8" standalone="yes"?>
<Relationships xmlns="http://schemas.openxmlformats.org/package/2006/relationships"> <Relationship Id="rId1" Target="../slideLayouts/slideLayout17.xml" Type="http://schemas.openxmlformats.org/officeDocument/2006/relationships/slideLayout"/><Relationship Id="rId19" Target="../media/image18.jpg" Type="http://schemas.openxmlformats.org/officeDocument/2006/relationships/image"/></Relationships>
</file>

<file path=ppt/slides/_rels/slide170.xml.rels><?xml version="1.0" encoding="UTF-8" standalone="yes"?>
<Relationships xmlns="http://schemas.openxmlformats.org/package/2006/relationships"> <Relationship Id="rId1" Target="../slideLayouts/slideLayout170.xml" Type="http://schemas.openxmlformats.org/officeDocument/2006/relationships/slideLayout"/><Relationship Id="rId174" Target="../media/image173.jpg" Type="http://schemas.openxmlformats.org/officeDocument/2006/relationships/image"/></Relationships>
</file>

<file path=ppt/slides/_rels/slide171.xml.rels><?xml version="1.0" encoding="UTF-8" standalone="yes"?>
<Relationships xmlns="http://schemas.openxmlformats.org/package/2006/relationships"> <Relationship Id="rId1" Target="../slideLayouts/slideLayout171.xml" Type="http://schemas.openxmlformats.org/officeDocument/2006/relationships/slideLayout"/><Relationship Id="rId175" Target="../media/image174.jpg" Type="http://schemas.openxmlformats.org/officeDocument/2006/relationships/image"/></Relationships>
</file>

<file path=ppt/slides/_rels/slide172.xml.rels><?xml version="1.0" encoding="UTF-8" standalone="yes"?>
<Relationships xmlns="http://schemas.openxmlformats.org/package/2006/relationships"> <Relationship Id="rId1" Target="../slideLayouts/slideLayout172.xml" Type="http://schemas.openxmlformats.org/officeDocument/2006/relationships/slideLayout"/><Relationship Id="rId176" Target="../media/image175.jpg" Type="http://schemas.openxmlformats.org/officeDocument/2006/relationships/image"/></Relationships>
</file>

<file path=ppt/slides/_rels/slide173.xml.rels><?xml version="1.0" encoding="UTF-8" standalone="yes"?>
<Relationships xmlns="http://schemas.openxmlformats.org/package/2006/relationships"> <Relationship Id="rId1" Target="../slideLayouts/slideLayout173.xml" Type="http://schemas.openxmlformats.org/officeDocument/2006/relationships/slideLayout"/><Relationship Id="rId177" Target="../media/image176.jpg" Type="http://schemas.openxmlformats.org/officeDocument/2006/relationships/image"/></Relationships>
</file>

<file path=ppt/slides/_rels/slide174.xml.rels><?xml version="1.0" encoding="UTF-8" standalone="yes"?>
<Relationships xmlns="http://schemas.openxmlformats.org/package/2006/relationships"> <Relationship Id="rId1" Target="../slideLayouts/slideLayout174.xml" Type="http://schemas.openxmlformats.org/officeDocument/2006/relationships/slideLayout"/><Relationship Id="rId178" Target="../media/image177.jpg" Type="http://schemas.openxmlformats.org/officeDocument/2006/relationships/image"/></Relationships>
</file>

<file path=ppt/slides/_rels/slide175.xml.rels><?xml version="1.0" encoding="UTF-8" standalone="yes"?>
<Relationships xmlns="http://schemas.openxmlformats.org/package/2006/relationships"> <Relationship Id="rId1" Target="../slideLayouts/slideLayout175.xml" Type="http://schemas.openxmlformats.org/officeDocument/2006/relationships/slideLayout"/><Relationship Id="rId179" Target="../media/image178.jpg" Type="http://schemas.openxmlformats.org/officeDocument/2006/relationships/image"/></Relationships>
</file>

<file path=ppt/slides/_rels/slide176.xml.rels><?xml version="1.0" encoding="UTF-8" standalone="yes"?>
<Relationships xmlns="http://schemas.openxmlformats.org/package/2006/relationships"> <Relationship Id="rId1" Target="../slideLayouts/slideLayout176.xml" Type="http://schemas.openxmlformats.org/officeDocument/2006/relationships/slideLayout"/><Relationship Id="rId180" Target="../media/image179.jpg" Type="http://schemas.openxmlformats.org/officeDocument/2006/relationships/image"/></Relationships>
</file>

<file path=ppt/slides/_rels/slide177.xml.rels><?xml version="1.0" encoding="UTF-8" standalone="yes"?>
<Relationships xmlns="http://schemas.openxmlformats.org/package/2006/relationships"> <Relationship Id="rId1" Target="../slideLayouts/slideLayout177.xml" Type="http://schemas.openxmlformats.org/officeDocument/2006/relationships/slideLayout"/><Relationship Id="rId181" Target="../media/image180.jpg" Type="http://schemas.openxmlformats.org/officeDocument/2006/relationships/image"/></Relationships>
</file>

<file path=ppt/slides/_rels/slide178.xml.rels><?xml version="1.0" encoding="UTF-8" standalone="yes"?>
<Relationships xmlns="http://schemas.openxmlformats.org/package/2006/relationships"> <Relationship Id="rId1" Target="../slideLayouts/slideLayout178.xml" Type="http://schemas.openxmlformats.org/officeDocument/2006/relationships/slideLayout"/><Relationship Id="rId182" Target="../media/image181.jpg" Type="http://schemas.openxmlformats.org/officeDocument/2006/relationships/image"/></Relationships>
</file>

<file path=ppt/slides/_rels/slide179.xml.rels><?xml version="1.0" encoding="UTF-8" standalone="yes"?>
<Relationships xmlns="http://schemas.openxmlformats.org/package/2006/relationships"> <Relationship Id="rId1" Target="../slideLayouts/slideLayout179.xml" Type="http://schemas.openxmlformats.org/officeDocument/2006/relationships/slideLayout"/><Relationship Id="rId183" Target="../media/image182.jpg" Type="http://schemas.openxmlformats.org/officeDocument/2006/relationships/image"/></Relationships>
</file>

<file path=ppt/slides/_rels/slide18.xml.rels><?xml version="1.0" encoding="UTF-8" standalone="yes"?>
<Relationships xmlns="http://schemas.openxmlformats.org/package/2006/relationships"> <Relationship Id="rId1" Target="../slideLayouts/slideLayout18.xml" Type="http://schemas.openxmlformats.org/officeDocument/2006/relationships/slideLayout"/><Relationship Id="rId20" Target="../media/image19.jpg" Type="http://schemas.openxmlformats.org/officeDocument/2006/relationships/image"/></Relationships>
</file>

<file path=ppt/slides/_rels/slide180.xml.rels><?xml version="1.0" encoding="UTF-8" standalone="yes"?>
<Relationships xmlns="http://schemas.openxmlformats.org/package/2006/relationships"> <Relationship Id="rId1" Target="../slideLayouts/slideLayout180.xml" Type="http://schemas.openxmlformats.org/officeDocument/2006/relationships/slideLayout"/><Relationship Id="rId184" Target="../media/image183.jpg" Type="http://schemas.openxmlformats.org/officeDocument/2006/relationships/image"/></Relationships>
</file>

<file path=ppt/slides/_rels/slide181.xml.rels><?xml version="1.0" encoding="UTF-8" standalone="yes"?>
<Relationships xmlns="http://schemas.openxmlformats.org/package/2006/relationships"> <Relationship Id="rId1" Target="../slideLayouts/slideLayout181.xml" Type="http://schemas.openxmlformats.org/officeDocument/2006/relationships/slideLayout"/><Relationship Id="rId185" Target="../media/image184.jpg" Type="http://schemas.openxmlformats.org/officeDocument/2006/relationships/image"/></Relationships>
</file>

<file path=ppt/slides/_rels/slide182.xml.rels><?xml version="1.0" encoding="UTF-8" standalone="yes"?>
<Relationships xmlns="http://schemas.openxmlformats.org/package/2006/relationships"> <Relationship Id="rId1" Target="../slideLayouts/slideLayout182.xml" Type="http://schemas.openxmlformats.org/officeDocument/2006/relationships/slideLayout"/><Relationship Id="rId186" Target="../media/image185.jpg" Type="http://schemas.openxmlformats.org/officeDocument/2006/relationships/image"/></Relationships>
</file>

<file path=ppt/slides/_rels/slide183.xml.rels><?xml version="1.0" encoding="UTF-8" standalone="yes"?>
<Relationships xmlns="http://schemas.openxmlformats.org/package/2006/relationships"> <Relationship Id="rId1" Target="../slideLayouts/slideLayout183.xml" Type="http://schemas.openxmlformats.org/officeDocument/2006/relationships/slideLayout"/><Relationship Id="rId187" Target="../media/image186.jpg" Type="http://schemas.openxmlformats.org/officeDocument/2006/relationships/image"/></Relationships>
</file>

<file path=ppt/slides/_rels/slide184.xml.rels><?xml version="1.0" encoding="UTF-8" standalone="yes"?>
<Relationships xmlns="http://schemas.openxmlformats.org/package/2006/relationships"> <Relationship Id="rId1" Target="../slideLayouts/slideLayout184.xml" Type="http://schemas.openxmlformats.org/officeDocument/2006/relationships/slideLayout"/><Relationship Id="rId188" Target="../media/image187.jpg" Type="http://schemas.openxmlformats.org/officeDocument/2006/relationships/image"/></Relationships>
</file>

<file path=ppt/slides/_rels/slide185.xml.rels><?xml version="1.0" encoding="UTF-8" standalone="yes"?>
<Relationships xmlns="http://schemas.openxmlformats.org/package/2006/relationships"> <Relationship Id="rId1" Target="../slideLayouts/slideLayout185.xml" Type="http://schemas.openxmlformats.org/officeDocument/2006/relationships/slideLayout"/><Relationship Id="rId189" Target="../media/image188.jpg" Type="http://schemas.openxmlformats.org/officeDocument/2006/relationships/image"/></Relationships>
</file>

<file path=ppt/slides/_rels/slide186.xml.rels><?xml version="1.0" encoding="UTF-8" standalone="yes"?>
<Relationships xmlns="http://schemas.openxmlformats.org/package/2006/relationships"> <Relationship Id="rId1" Target="../slideLayouts/slideLayout186.xml" Type="http://schemas.openxmlformats.org/officeDocument/2006/relationships/slideLayout"/><Relationship Id="rId190" Target="../media/image189.jpg" Type="http://schemas.openxmlformats.org/officeDocument/2006/relationships/image"/></Relationships>
</file>

<file path=ppt/slides/_rels/slide187.xml.rels><?xml version="1.0" encoding="UTF-8" standalone="yes"?>
<Relationships xmlns="http://schemas.openxmlformats.org/package/2006/relationships"> <Relationship Id="rId1" Target="../slideLayouts/slideLayout187.xml" Type="http://schemas.openxmlformats.org/officeDocument/2006/relationships/slideLayout"/><Relationship Id="rId191" Target="../media/image190.jpg" Type="http://schemas.openxmlformats.org/officeDocument/2006/relationships/image"/></Relationships>
</file>

<file path=ppt/slides/_rels/slide188.xml.rels><?xml version="1.0" encoding="UTF-8" standalone="yes"?>
<Relationships xmlns="http://schemas.openxmlformats.org/package/2006/relationships"> <Relationship Id="rId1" Target="../slideLayouts/slideLayout188.xml" Type="http://schemas.openxmlformats.org/officeDocument/2006/relationships/slideLayout"/><Relationship Id="rId192" Target="../media/image191.jpg" Type="http://schemas.openxmlformats.org/officeDocument/2006/relationships/image"/></Relationships>
</file>

<file path=ppt/slides/_rels/slide189.xml.rels><?xml version="1.0" encoding="UTF-8" standalone="yes"?>
<Relationships xmlns="http://schemas.openxmlformats.org/package/2006/relationships"> <Relationship Id="rId1" Target="../slideLayouts/slideLayout189.xml" Type="http://schemas.openxmlformats.org/officeDocument/2006/relationships/slideLayout"/><Relationship Id="rId193" Target="../media/image192.jpg" Type="http://schemas.openxmlformats.org/officeDocument/2006/relationships/image"/></Relationships>
</file>

<file path=ppt/slides/_rels/slide19.xml.rels><?xml version="1.0" encoding="UTF-8" standalone="yes"?>
<Relationships xmlns="http://schemas.openxmlformats.org/package/2006/relationships"> <Relationship Id="rId1" Target="../slideLayouts/slideLayout19.xml" Type="http://schemas.openxmlformats.org/officeDocument/2006/relationships/slideLayout"/><Relationship Id="rId21" Target="../media/image20.jpg" Type="http://schemas.openxmlformats.org/officeDocument/2006/relationships/image"/></Relationships>
</file>

<file path=ppt/slides/_rels/slide190.xml.rels><?xml version="1.0" encoding="UTF-8" standalone="yes"?>
<Relationships xmlns="http://schemas.openxmlformats.org/package/2006/relationships"> <Relationship Id="rId1" Target="../slideLayouts/slideLayout190.xml" Type="http://schemas.openxmlformats.org/officeDocument/2006/relationships/slideLayout"/><Relationship Id="rId194" Target="../media/image193.jpg" Type="http://schemas.openxmlformats.org/officeDocument/2006/relationships/image"/></Relationships>
</file>

<file path=ppt/slides/_rels/slide191.xml.rels><?xml version="1.0" encoding="UTF-8" standalone="yes"?>
<Relationships xmlns="http://schemas.openxmlformats.org/package/2006/relationships"> <Relationship Id="rId1" Target="../slideLayouts/slideLayout191.xml" Type="http://schemas.openxmlformats.org/officeDocument/2006/relationships/slideLayout"/><Relationship Id="rId195" Target="../media/image194.jpg" Type="http://schemas.openxmlformats.org/officeDocument/2006/relationships/image"/></Relationships>
</file>

<file path=ppt/slides/_rels/slide192.xml.rels><?xml version="1.0" encoding="UTF-8" standalone="yes"?>
<Relationships xmlns="http://schemas.openxmlformats.org/package/2006/relationships"> <Relationship Id="rId1" Target="../slideLayouts/slideLayout192.xml" Type="http://schemas.openxmlformats.org/officeDocument/2006/relationships/slideLayout"/><Relationship Id="rId196" Target="../media/image195.jpg" Type="http://schemas.openxmlformats.org/officeDocument/2006/relationships/image"/></Relationships>
</file>

<file path=ppt/slides/_rels/slide193.xml.rels><?xml version="1.0" encoding="UTF-8" standalone="yes"?>
<Relationships xmlns="http://schemas.openxmlformats.org/package/2006/relationships"> <Relationship Id="rId1" Target="../slideLayouts/slideLayout193.xml" Type="http://schemas.openxmlformats.org/officeDocument/2006/relationships/slideLayout"/><Relationship Id="rId197" Target="../media/image196.jpg" Type="http://schemas.openxmlformats.org/officeDocument/2006/relationships/image"/></Relationships>
</file>

<file path=ppt/slides/_rels/slide194.xml.rels><?xml version="1.0" encoding="UTF-8" standalone="yes"?>
<Relationships xmlns="http://schemas.openxmlformats.org/package/2006/relationships"> <Relationship Id="rId1" Target="../slideLayouts/slideLayout194.xml" Type="http://schemas.openxmlformats.org/officeDocument/2006/relationships/slideLayout"/><Relationship Id="rId198" Target="../media/image197.jpg" Type="http://schemas.openxmlformats.org/officeDocument/2006/relationships/image"/></Relationships>
</file>

<file path=ppt/slides/_rels/slide195.xml.rels><?xml version="1.0" encoding="UTF-8" standalone="yes"?>
<Relationships xmlns="http://schemas.openxmlformats.org/package/2006/relationships"> <Relationship Id="rId1" Target="../slideLayouts/slideLayout195.xml" Type="http://schemas.openxmlformats.org/officeDocument/2006/relationships/slideLayout"/><Relationship Id="rId199" Target="../media/image198.jpg" Type="http://schemas.openxmlformats.org/officeDocument/2006/relationships/image"/></Relationships>
</file>

<file path=ppt/slides/_rels/slide196.xml.rels><?xml version="1.0" encoding="UTF-8" standalone="yes"?>
<Relationships xmlns="http://schemas.openxmlformats.org/package/2006/relationships"> <Relationship Id="rId1" Target="../slideLayouts/slideLayout196.xml" Type="http://schemas.openxmlformats.org/officeDocument/2006/relationships/slideLayout"/><Relationship Id="rId200" Target="../media/image199.jpg" Type="http://schemas.openxmlformats.org/officeDocument/2006/relationships/image"/></Relationships>
</file>

<file path=ppt/slides/_rels/slide197.xml.rels><?xml version="1.0" encoding="UTF-8" standalone="yes"?>
<Relationships xmlns="http://schemas.openxmlformats.org/package/2006/relationships"> <Relationship Id="rId1" Target="../slideLayouts/slideLayout197.xml" Type="http://schemas.openxmlformats.org/officeDocument/2006/relationships/slideLayout"/><Relationship Id="rId201" Target="../media/image200.jpg" Type="http://schemas.openxmlformats.org/officeDocument/2006/relationships/image"/></Relationships>
</file>

<file path=ppt/slides/_rels/slide198.xml.rels><?xml version="1.0" encoding="UTF-8" standalone="yes"?>
<Relationships xmlns="http://schemas.openxmlformats.org/package/2006/relationships"> <Relationship Id="rId1" Target="../slideLayouts/slideLayout198.xml" Type="http://schemas.openxmlformats.org/officeDocument/2006/relationships/slideLayout"/><Relationship Id="rId202" Target="../media/image201.jpg" Type="http://schemas.openxmlformats.org/officeDocument/2006/relationships/image"/></Relationships>
</file>

<file path=ppt/slides/_rels/slide199.xml.rels><?xml version="1.0" encoding="UTF-8" standalone="yes"?>
<Relationships xmlns="http://schemas.openxmlformats.org/package/2006/relationships"> <Relationship Id="rId1" Target="../slideLayouts/slideLayout199.xml" Type="http://schemas.openxmlformats.org/officeDocument/2006/relationships/slideLayout"/><Relationship Id="rId203" Target="../media/image202.jpg" Type="http://schemas.openxmlformats.org/officeDocument/2006/relationships/image"/></Relationships>
</file>

<file path=ppt/slides/_rels/slide2.xml.rels><?xml version="1.0" encoding="UTF-8" standalone="yes"?>
<Relationships xmlns="http://schemas.openxmlformats.org/package/2006/relationships"> <Relationship Id="rId1" Target="../slideLayouts/slideLayout2.xml" Type="http://schemas.openxmlformats.org/officeDocument/2006/relationships/slideLayout"/><Relationship Id="rId4" Target="../media/image3.jpg" Type="http://schemas.openxmlformats.org/officeDocument/2006/relationships/image"/></Relationships>
</file>

<file path=ppt/slides/_rels/slide20.xml.rels><?xml version="1.0" encoding="UTF-8" standalone="yes"?>
<Relationships xmlns="http://schemas.openxmlformats.org/package/2006/relationships"> <Relationship Id="rId1" Target="../slideLayouts/slideLayout20.xml" Type="http://schemas.openxmlformats.org/officeDocument/2006/relationships/slideLayout"/><Relationship Id="rId22" Target="../media/image21.jpg" Type="http://schemas.openxmlformats.org/officeDocument/2006/relationships/image"/></Relationships>
</file>

<file path=ppt/slides/_rels/slide200.xml.rels><?xml version="1.0" encoding="UTF-8" standalone="yes"?>
<Relationships xmlns="http://schemas.openxmlformats.org/package/2006/relationships"> <Relationship Id="rId1" Target="../slideLayouts/slideLayout200.xml" Type="http://schemas.openxmlformats.org/officeDocument/2006/relationships/slideLayout"/><Relationship Id="rId204" Target="../media/image203.jpg" Type="http://schemas.openxmlformats.org/officeDocument/2006/relationships/image"/></Relationships>
</file>

<file path=ppt/slides/_rels/slide201.xml.rels><?xml version="1.0" encoding="UTF-8" standalone="yes"?>
<Relationships xmlns="http://schemas.openxmlformats.org/package/2006/relationships"> <Relationship Id="rId1" Target="../slideLayouts/slideLayout201.xml" Type="http://schemas.openxmlformats.org/officeDocument/2006/relationships/slideLayout"/><Relationship Id="rId205" Target="../media/image204.jpg" Type="http://schemas.openxmlformats.org/officeDocument/2006/relationships/image"/></Relationships>
</file>

<file path=ppt/slides/_rels/slide202.xml.rels><?xml version="1.0" encoding="UTF-8" standalone="yes"?>
<Relationships xmlns="http://schemas.openxmlformats.org/package/2006/relationships"> <Relationship Id="rId1" Target="../slideLayouts/slideLayout202.xml" Type="http://schemas.openxmlformats.org/officeDocument/2006/relationships/slideLayout"/><Relationship Id="rId206" Target="../media/image205.jpg" Type="http://schemas.openxmlformats.org/officeDocument/2006/relationships/image"/></Relationships>
</file>

<file path=ppt/slides/_rels/slide203.xml.rels><?xml version="1.0" encoding="UTF-8" standalone="yes"?>
<Relationships xmlns="http://schemas.openxmlformats.org/package/2006/relationships"> <Relationship Id="rId1" Target="../slideLayouts/slideLayout203.xml" Type="http://schemas.openxmlformats.org/officeDocument/2006/relationships/slideLayout"/><Relationship Id="rId207" Target="../media/image206.jpg" Type="http://schemas.openxmlformats.org/officeDocument/2006/relationships/image"/></Relationships>
</file>

<file path=ppt/slides/_rels/slide204.xml.rels><?xml version="1.0" encoding="UTF-8" standalone="yes"?>
<Relationships xmlns="http://schemas.openxmlformats.org/package/2006/relationships"> <Relationship Id="rId1" Target="../slideLayouts/slideLayout204.xml" Type="http://schemas.openxmlformats.org/officeDocument/2006/relationships/slideLayout"/><Relationship Id="rId208" Target="../media/image207.jpg" Type="http://schemas.openxmlformats.org/officeDocument/2006/relationships/image"/></Relationships>
</file>

<file path=ppt/slides/_rels/slide205.xml.rels><?xml version="1.0" encoding="UTF-8" standalone="yes"?>
<Relationships xmlns="http://schemas.openxmlformats.org/package/2006/relationships"> <Relationship Id="rId1" Target="../slideLayouts/slideLayout205.xml" Type="http://schemas.openxmlformats.org/officeDocument/2006/relationships/slideLayout"/><Relationship Id="rId209" Target="../media/image208.jpg" Type="http://schemas.openxmlformats.org/officeDocument/2006/relationships/image"/></Relationships>
</file>

<file path=ppt/slides/_rels/slide206.xml.rels><?xml version="1.0" encoding="UTF-8" standalone="yes"?>
<Relationships xmlns="http://schemas.openxmlformats.org/package/2006/relationships"> <Relationship Id="rId1" Target="../slideLayouts/slideLayout206.xml" Type="http://schemas.openxmlformats.org/officeDocument/2006/relationships/slideLayout"/><Relationship Id="rId210" Target="../media/image209.jpg" Type="http://schemas.openxmlformats.org/officeDocument/2006/relationships/image"/></Relationships>
</file>

<file path=ppt/slides/_rels/slide207.xml.rels><?xml version="1.0" encoding="UTF-8" standalone="yes"?>
<Relationships xmlns="http://schemas.openxmlformats.org/package/2006/relationships"> <Relationship Id="rId1" Target="../slideLayouts/slideLayout207.xml" Type="http://schemas.openxmlformats.org/officeDocument/2006/relationships/slideLayout"/><Relationship Id="rId211" Target="../media/image210.jpg" Type="http://schemas.openxmlformats.org/officeDocument/2006/relationships/image"/></Relationships>
</file>

<file path=ppt/slides/_rels/slide208.xml.rels><?xml version="1.0" encoding="UTF-8" standalone="yes"?>
<Relationships xmlns="http://schemas.openxmlformats.org/package/2006/relationships"> <Relationship Id="rId1" Target="../slideLayouts/slideLayout208.xml" Type="http://schemas.openxmlformats.org/officeDocument/2006/relationships/slideLayout"/><Relationship Id="rId212" Target="../media/image211.jpg" Type="http://schemas.openxmlformats.org/officeDocument/2006/relationships/image"/></Relationships>
</file>

<file path=ppt/slides/_rels/slide209.xml.rels><?xml version="1.0" encoding="UTF-8" standalone="yes"?>
<Relationships xmlns="http://schemas.openxmlformats.org/package/2006/relationships"> <Relationship Id="rId1" Target="../slideLayouts/slideLayout209.xml" Type="http://schemas.openxmlformats.org/officeDocument/2006/relationships/slideLayout"/><Relationship Id="rId213" Target="../media/image212.jpg" Type="http://schemas.openxmlformats.org/officeDocument/2006/relationships/image"/></Relationships>
</file>

<file path=ppt/slides/_rels/slide21.xml.rels><?xml version="1.0" encoding="UTF-8" standalone="yes"?>
<Relationships xmlns="http://schemas.openxmlformats.org/package/2006/relationships"> <Relationship Id="rId1" Target="../slideLayouts/slideLayout21.xml" Type="http://schemas.openxmlformats.org/officeDocument/2006/relationships/slideLayout"/><Relationship Id="rId23" Target="../media/image22.jpg" Type="http://schemas.openxmlformats.org/officeDocument/2006/relationships/image"/></Relationships>
</file>

<file path=ppt/slides/_rels/slide210.xml.rels><?xml version="1.0" encoding="UTF-8" standalone="yes"?>
<Relationships xmlns="http://schemas.openxmlformats.org/package/2006/relationships"> <Relationship Id="rId1" Target="../slideLayouts/slideLayout210.xml" Type="http://schemas.openxmlformats.org/officeDocument/2006/relationships/slideLayout"/><Relationship Id="rId214" Target="../media/image213.jpg" Type="http://schemas.openxmlformats.org/officeDocument/2006/relationships/image"/></Relationships>
</file>

<file path=ppt/slides/_rels/slide211.xml.rels><?xml version="1.0" encoding="UTF-8" standalone="yes"?>
<Relationships xmlns="http://schemas.openxmlformats.org/package/2006/relationships"> <Relationship Id="rId1" Target="../slideLayouts/slideLayout211.xml" Type="http://schemas.openxmlformats.org/officeDocument/2006/relationships/slideLayout"/><Relationship Id="rId215" Target="../media/image214.jpg" Type="http://schemas.openxmlformats.org/officeDocument/2006/relationships/image"/></Relationships>
</file>

<file path=ppt/slides/_rels/slide212.xml.rels><?xml version="1.0" encoding="UTF-8" standalone="yes"?>
<Relationships xmlns="http://schemas.openxmlformats.org/package/2006/relationships"> <Relationship Id="rId1" Target="../slideLayouts/slideLayout212.xml" Type="http://schemas.openxmlformats.org/officeDocument/2006/relationships/slideLayout"/><Relationship Id="rId216" Target="../media/image215.jpg" Type="http://schemas.openxmlformats.org/officeDocument/2006/relationships/image"/></Relationships>
</file>

<file path=ppt/slides/_rels/slide213.xml.rels><?xml version="1.0" encoding="UTF-8" standalone="yes"?>
<Relationships xmlns="http://schemas.openxmlformats.org/package/2006/relationships"> <Relationship Id="rId1" Target="../slideLayouts/slideLayout213.xml" Type="http://schemas.openxmlformats.org/officeDocument/2006/relationships/slideLayout"/><Relationship Id="rId217" Target="../media/image216.jpg" Type="http://schemas.openxmlformats.org/officeDocument/2006/relationships/image"/></Relationships>
</file>

<file path=ppt/slides/_rels/slide214.xml.rels><?xml version="1.0" encoding="UTF-8" standalone="yes"?>
<Relationships xmlns="http://schemas.openxmlformats.org/package/2006/relationships"> <Relationship Id="rId1" Target="../slideLayouts/slideLayout214.xml" Type="http://schemas.openxmlformats.org/officeDocument/2006/relationships/slideLayout"/><Relationship Id="rId218" Target="../media/image217.jpg" Type="http://schemas.openxmlformats.org/officeDocument/2006/relationships/image"/></Relationships>
</file>

<file path=ppt/slides/_rels/slide215.xml.rels><?xml version="1.0" encoding="UTF-8" standalone="yes"?>
<Relationships xmlns="http://schemas.openxmlformats.org/package/2006/relationships"> <Relationship Id="rId1" Target="../slideLayouts/slideLayout215.xml" Type="http://schemas.openxmlformats.org/officeDocument/2006/relationships/slideLayout"/><Relationship Id="rId219" Target="../media/image218.jpg" Type="http://schemas.openxmlformats.org/officeDocument/2006/relationships/image"/></Relationships>
</file>

<file path=ppt/slides/_rels/slide216.xml.rels><?xml version="1.0" encoding="UTF-8" standalone="yes"?>
<Relationships xmlns="http://schemas.openxmlformats.org/package/2006/relationships"> <Relationship Id="rId1" Target="../slideLayouts/slideLayout216.xml" Type="http://schemas.openxmlformats.org/officeDocument/2006/relationships/slideLayout"/><Relationship Id="rId220" Target="../media/image219.jpg" Type="http://schemas.openxmlformats.org/officeDocument/2006/relationships/image"/></Relationships>
</file>

<file path=ppt/slides/_rels/slide217.xml.rels><?xml version="1.0" encoding="UTF-8" standalone="yes"?>
<Relationships xmlns="http://schemas.openxmlformats.org/package/2006/relationships"> <Relationship Id="rId1" Target="../slideLayouts/slideLayout217.xml" Type="http://schemas.openxmlformats.org/officeDocument/2006/relationships/slideLayout"/><Relationship Id="rId221" Target="../media/image220.jpg" Type="http://schemas.openxmlformats.org/officeDocument/2006/relationships/image"/></Relationships>
</file>

<file path=ppt/slides/_rels/slide218.xml.rels><?xml version="1.0" encoding="UTF-8" standalone="yes"?>
<Relationships xmlns="http://schemas.openxmlformats.org/package/2006/relationships"> <Relationship Id="rId1" Target="../slideLayouts/slideLayout218.xml" Type="http://schemas.openxmlformats.org/officeDocument/2006/relationships/slideLayout"/><Relationship Id="rId222" Target="../media/image221.jpg" Type="http://schemas.openxmlformats.org/officeDocument/2006/relationships/image"/></Relationships>
</file>

<file path=ppt/slides/_rels/slide219.xml.rels><?xml version="1.0" encoding="UTF-8" standalone="yes"?>
<Relationships xmlns="http://schemas.openxmlformats.org/package/2006/relationships"> <Relationship Id="rId1" Target="../slideLayouts/slideLayout219.xml" Type="http://schemas.openxmlformats.org/officeDocument/2006/relationships/slideLayout"/><Relationship Id="rId223" Target="../media/image222.jpg" Type="http://schemas.openxmlformats.org/officeDocument/2006/relationships/image"/></Relationships>
</file>

<file path=ppt/slides/_rels/slide22.xml.rels><?xml version="1.0" encoding="UTF-8" standalone="yes"?>
<Relationships xmlns="http://schemas.openxmlformats.org/package/2006/relationships"> <Relationship Id="rId1" Target="../slideLayouts/slideLayout22.xml" Type="http://schemas.openxmlformats.org/officeDocument/2006/relationships/slideLayout"/><Relationship Id="rId24" Target="../media/image23.jpg" Type="http://schemas.openxmlformats.org/officeDocument/2006/relationships/image"/></Relationships>
</file>

<file path=ppt/slides/_rels/slide220.xml.rels><?xml version="1.0" encoding="UTF-8" standalone="yes"?>
<Relationships xmlns="http://schemas.openxmlformats.org/package/2006/relationships"> <Relationship Id="rId1" Target="../slideLayouts/slideLayout220.xml" Type="http://schemas.openxmlformats.org/officeDocument/2006/relationships/slideLayout"/><Relationship Id="rId224" Target="../media/image223.jpg" Type="http://schemas.openxmlformats.org/officeDocument/2006/relationships/image"/></Relationships>
</file>

<file path=ppt/slides/_rels/slide221.xml.rels><?xml version="1.0" encoding="UTF-8" standalone="yes"?>
<Relationships xmlns="http://schemas.openxmlformats.org/package/2006/relationships"> <Relationship Id="rId1" Target="../slideLayouts/slideLayout221.xml" Type="http://schemas.openxmlformats.org/officeDocument/2006/relationships/slideLayout"/><Relationship Id="rId225" Target="../media/image224.jpg" Type="http://schemas.openxmlformats.org/officeDocument/2006/relationships/image"/></Relationships>
</file>

<file path=ppt/slides/_rels/slide222.xml.rels><?xml version="1.0" encoding="UTF-8" standalone="yes"?>
<Relationships xmlns="http://schemas.openxmlformats.org/package/2006/relationships"> <Relationship Id="rId1" Target="../slideLayouts/slideLayout222.xml" Type="http://schemas.openxmlformats.org/officeDocument/2006/relationships/slideLayout"/><Relationship Id="rId226" Target="../media/image225.jpg" Type="http://schemas.openxmlformats.org/officeDocument/2006/relationships/image"/></Relationships>
</file>

<file path=ppt/slides/_rels/slide223.xml.rels><?xml version="1.0" encoding="UTF-8" standalone="yes"?>
<Relationships xmlns="http://schemas.openxmlformats.org/package/2006/relationships"> <Relationship Id="rId1" Target="../slideLayouts/slideLayout223.xml" Type="http://schemas.openxmlformats.org/officeDocument/2006/relationships/slideLayout"/><Relationship Id="rId227" Target="../media/image226.jpg" Type="http://schemas.openxmlformats.org/officeDocument/2006/relationships/image"/></Relationships>
</file>

<file path=ppt/slides/_rels/slide224.xml.rels><?xml version="1.0" encoding="UTF-8" standalone="yes"?>
<Relationships xmlns="http://schemas.openxmlformats.org/package/2006/relationships"> <Relationship Id="rId1" Target="../slideLayouts/slideLayout224.xml" Type="http://schemas.openxmlformats.org/officeDocument/2006/relationships/slideLayout"/><Relationship Id="rId228" Target="../media/image227.jpg" Type="http://schemas.openxmlformats.org/officeDocument/2006/relationships/image"/></Relationships>
</file>

<file path=ppt/slides/_rels/slide225.xml.rels><?xml version="1.0" encoding="UTF-8" standalone="yes"?>
<Relationships xmlns="http://schemas.openxmlformats.org/package/2006/relationships"> <Relationship Id="rId1" Target="../slideLayouts/slideLayout225.xml" Type="http://schemas.openxmlformats.org/officeDocument/2006/relationships/slideLayout"/><Relationship Id="rId229" Target="../media/image228.jpg" Type="http://schemas.openxmlformats.org/officeDocument/2006/relationships/image"/></Relationships>
</file>

<file path=ppt/slides/_rels/slide226.xml.rels><?xml version="1.0" encoding="UTF-8" standalone="yes"?>
<Relationships xmlns="http://schemas.openxmlformats.org/package/2006/relationships"> <Relationship Id="rId1" Target="../slideLayouts/slideLayout226.xml" Type="http://schemas.openxmlformats.org/officeDocument/2006/relationships/slideLayout"/><Relationship Id="rId230" Target="../media/image229.jpg" Type="http://schemas.openxmlformats.org/officeDocument/2006/relationships/image"/></Relationships>
</file>

<file path=ppt/slides/_rels/slide227.xml.rels><?xml version="1.0" encoding="UTF-8" standalone="yes"?>
<Relationships xmlns="http://schemas.openxmlformats.org/package/2006/relationships"> <Relationship Id="rId1" Target="../slideLayouts/slideLayout227.xml" Type="http://schemas.openxmlformats.org/officeDocument/2006/relationships/slideLayout"/><Relationship Id="rId231" Target="../media/image230.jpg" Type="http://schemas.openxmlformats.org/officeDocument/2006/relationships/image"/></Relationships>
</file>

<file path=ppt/slides/_rels/slide228.xml.rels><?xml version="1.0" encoding="UTF-8" standalone="yes"?>
<Relationships xmlns="http://schemas.openxmlformats.org/package/2006/relationships"> <Relationship Id="rId1" Target="../slideLayouts/slideLayout228.xml" Type="http://schemas.openxmlformats.org/officeDocument/2006/relationships/slideLayout"/><Relationship Id="rId232" Target="../media/image231.jpg" Type="http://schemas.openxmlformats.org/officeDocument/2006/relationships/image"/></Relationships>
</file>

<file path=ppt/slides/_rels/slide229.xml.rels><?xml version="1.0" encoding="UTF-8" standalone="yes"?>
<Relationships xmlns="http://schemas.openxmlformats.org/package/2006/relationships"> <Relationship Id="rId1" Target="../slideLayouts/slideLayout229.xml" Type="http://schemas.openxmlformats.org/officeDocument/2006/relationships/slideLayout"/><Relationship Id="rId233" Target="../media/image232.jpg" Type="http://schemas.openxmlformats.org/officeDocument/2006/relationships/image"/></Relationships>
</file>

<file path=ppt/slides/_rels/slide23.xml.rels><?xml version="1.0" encoding="UTF-8" standalone="yes"?>
<Relationships xmlns="http://schemas.openxmlformats.org/package/2006/relationships"> <Relationship Id="rId1" Target="../slideLayouts/slideLayout23.xml" Type="http://schemas.openxmlformats.org/officeDocument/2006/relationships/slideLayout"/><Relationship Id="rId25" Target="../media/image24.jpg" Type="http://schemas.openxmlformats.org/officeDocument/2006/relationships/image"/></Relationships>
</file>

<file path=ppt/slides/_rels/slide230.xml.rels><?xml version="1.0" encoding="UTF-8" standalone="yes"?>
<Relationships xmlns="http://schemas.openxmlformats.org/package/2006/relationships"> <Relationship Id="rId1" Target="../slideLayouts/slideLayout230.xml" Type="http://schemas.openxmlformats.org/officeDocument/2006/relationships/slideLayout"/><Relationship Id="rId234" Target="../media/image233.jpg" Type="http://schemas.openxmlformats.org/officeDocument/2006/relationships/image"/></Relationships>
</file>

<file path=ppt/slides/_rels/slide231.xml.rels><?xml version="1.0" encoding="UTF-8" standalone="yes"?>
<Relationships xmlns="http://schemas.openxmlformats.org/package/2006/relationships"> <Relationship Id="rId1" Target="../slideLayouts/slideLayout231.xml" Type="http://schemas.openxmlformats.org/officeDocument/2006/relationships/slideLayout"/><Relationship Id="rId235" Target="../media/image234.jpg" Type="http://schemas.openxmlformats.org/officeDocument/2006/relationships/image"/></Relationships>
</file>

<file path=ppt/slides/_rels/slide232.xml.rels><?xml version="1.0" encoding="UTF-8" standalone="yes"?>
<Relationships xmlns="http://schemas.openxmlformats.org/package/2006/relationships"> <Relationship Id="rId1" Target="../slideLayouts/slideLayout232.xml" Type="http://schemas.openxmlformats.org/officeDocument/2006/relationships/slideLayout"/><Relationship Id="rId236" Target="../media/image235.jpg" Type="http://schemas.openxmlformats.org/officeDocument/2006/relationships/image"/></Relationships>
</file>

<file path=ppt/slides/_rels/slide233.xml.rels><?xml version="1.0" encoding="UTF-8" standalone="yes"?>
<Relationships xmlns="http://schemas.openxmlformats.org/package/2006/relationships"> <Relationship Id="rId1" Target="../slideLayouts/slideLayout233.xml" Type="http://schemas.openxmlformats.org/officeDocument/2006/relationships/slideLayout"/><Relationship Id="rId237" Target="../media/image236.jpg" Type="http://schemas.openxmlformats.org/officeDocument/2006/relationships/image"/></Relationships>
</file>

<file path=ppt/slides/_rels/slide24.xml.rels><?xml version="1.0" encoding="UTF-8" standalone="yes"?>
<Relationships xmlns="http://schemas.openxmlformats.org/package/2006/relationships"> <Relationship Id="rId1" Target="../slideLayouts/slideLayout24.xml" Type="http://schemas.openxmlformats.org/officeDocument/2006/relationships/slideLayout"/><Relationship Id="rId26" Target="../media/image25.jpg" Type="http://schemas.openxmlformats.org/officeDocument/2006/relationships/image"/></Relationships>
</file>

<file path=ppt/slides/_rels/slide25.xml.rels><?xml version="1.0" encoding="UTF-8" standalone="yes"?>
<Relationships xmlns="http://schemas.openxmlformats.org/package/2006/relationships"> <Relationship Id="rId1" Target="../slideLayouts/slideLayout25.xml" Type="http://schemas.openxmlformats.org/officeDocument/2006/relationships/slideLayout"/><Relationship Id="rId27" Target="../media/image26.jpg" Type="http://schemas.openxmlformats.org/officeDocument/2006/relationships/image"/></Relationships>
</file>

<file path=ppt/slides/_rels/slide26.xml.rels><?xml version="1.0" encoding="UTF-8" standalone="yes"?>
<Relationships xmlns="http://schemas.openxmlformats.org/package/2006/relationships"> <Relationship Id="rId1" Target="../slideLayouts/slideLayout26.xml" Type="http://schemas.openxmlformats.org/officeDocument/2006/relationships/slideLayout"/><Relationship Id="rId28" Target="../media/image27.jpg" Type="http://schemas.openxmlformats.org/officeDocument/2006/relationships/image"/></Relationships>
</file>

<file path=ppt/slides/_rels/slide27.xml.rels><?xml version="1.0" encoding="UTF-8" standalone="yes"?>
<Relationships xmlns="http://schemas.openxmlformats.org/package/2006/relationships"> <Relationship Id="rId1" Target="../slideLayouts/slideLayout27.xml" Type="http://schemas.openxmlformats.org/officeDocument/2006/relationships/slideLayout"/><Relationship Id="rId29" Target="../media/image28.jpg" Type="http://schemas.openxmlformats.org/officeDocument/2006/relationships/image"/></Relationships>
</file>

<file path=ppt/slides/_rels/slide28.xml.rels><?xml version="1.0" encoding="UTF-8" standalone="yes"?>
<Relationships xmlns="http://schemas.openxmlformats.org/package/2006/relationships"> <Relationship Id="rId1" Target="../slideLayouts/slideLayout28.xml" Type="http://schemas.openxmlformats.org/officeDocument/2006/relationships/slideLayout"/><Relationship Id="rId30" Target="../media/image29.jpg" Type="http://schemas.openxmlformats.org/officeDocument/2006/relationships/image"/></Relationships>
</file>

<file path=ppt/slides/_rels/slide29.xml.rels><?xml version="1.0" encoding="UTF-8" standalone="yes"?>
<Relationships xmlns="http://schemas.openxmlformats.org/package/2006/relationships"> <Relationship Id="rId1" Target="../slideLayouts/slideLayout29.xml" Type="http://schemas.openxmlformats.org/officeDocument/2006/relationships/slideLayout"/><Relationship Id="rId31" Target="../media/image30.jpg" Type="http://schemas.openxmlformats.org/officeDocument/2006/relationships/image"/></Relationships>
</file>

<file path=ppt/slides/_rels/slide3.xml.rels><?xml version="1.0" encoding="UTF-8" standalone="yes"?>
<Relationships xmlns="http://schemas.openxmlformats.org/package/2006/relationships"> <Relationship Id="rId1" Target="../slideLayouts/slideLayout3.xml" Type="http://schemas.openxmlformats.org/officeDocument/2006/relationships/slideLayout"/><Relationship Id="rId5" Target="../media/image4.jpg" Type="http://schemas.openxmlformats.org/officeDocument/2006/relationships/image"/></Relationships>
</file>

<file path=ppt/slides/_rels/slide30.xml.rels><?xml version="1.0" encoding="UTF-8" standalone="yes"?>
<Relationships xmlns="http://schemas.openxmlformats.org/package/2006/relationships"> <Relationship Id="rId1" Target="../slideLayouts/slideLayout30.xml" Type="http://schemas.openxmlformats.org/officeDocument/2006/relationships/slideLayout"/><Relationship Id="rId32" Target="../media/image31.jpg" Type="http://schemas.openxmlformats.org/officeDocument/2006/relationships/image"/></Relationships>
</file>

<file path=ppt/slides/_rels/slide31.xml.rels><?xml version="1.0" encoding="UTF-8" standalone="yes"?>
<Relationships xmlns="http://schemas.openxmlformats.org/package/2006/relationships"> <Relationship Id="rId1" Target="../slideLayouts/slideLayout31.xml" Type="http://schemas.openxmlformats.org/officeDocument/2006/relationships/slideLayout"/><Relationship Id="rId33" Target="../media/image32.jpg" Type="http://schemas.openxmlformats.org/officeDocument/2006/relationships/image"/></Relationships>
</file>

<file path=ppt/slides/_rels/slide32.xml.rels><?xml version="1.0" encoding="UTF-8" standalone="yes"?>
<Relationships xmlns="http://schemas.openxmlformats.org/package/2006/relationships"> <Relationship Id="rId1" Target="../slideLayouts/slideLayout32.xml" Type="http://schemas.openxmlformats.org/officeDocument/2006/relationships/slideLayout"/><Relationship Id="rId34" Target="../media/image33.jpg" Type="http://schemas.openxmlformats.org/officeDocument/2006/relationships/image"/></Relationships>
</file>

<file path=ppt/slides/_rels/slide33.xml.rels><?xml version="1.0" encoding="UTF-8" standalone="yes"?>
<Relationships xmlns="http://schemas.openxmlformats.org/package/2006/relationships"> <Relationship Id="rId1" Target="../slideLayouts/slideLayout33.xml" Type="http://schemas.openxmlformats.org/officeDocument/2006/relationships/slideLayout"/><Relationship Id="rId35" Target="../media/image34.jpg" Type="http://schemas.openxmlformats.org/officeDocument/2006/relationships/image"/></Relationships>
</file>

<file path=ppt/slides/_rels/slide34.xml.rels><?xml version="1.0" encoding="UTF-8" standalone="yes"?>
<Relationships xmlns="http://schemas.openxmlformats.org/package/2006/relationships"> <Relationship Id="rId1" Target="../slideLayouts/slideLayout34.xml" Type="http://schemas.openxmlformats.org/officeDocument/2006/relationships/slideLayout"/><Relationship Id="rId36" Target="../media/image35.jpg" Type="http://schemas.openxmlformats.org/officeDocument/2006/relationships/image"/></Relationships>
</file>

<file path=ppt/slides/_rels/slide35.xml.rels><?xml version="1.0" encoding="UTF-8" standalone="yes"?>
<Relationships xmlns="http://schemas.openxmlformats.org/package/2006/relationships"> <Relationship Id="rId1" Target="../slideLayouts/slideLayout35.xml" Type="http://schemas.openxmlformats.org/officeDocument/2006/relationships/slideLayout"/><Relationship Id="rId37" Target="../media/image36.jpg" Type="http://schemas.openxmlformats.org/officeDocument/2006/relationships/image"/></Relationships>
</file>

<file path=ppt/slides/_rels/slide36.xml.rels><?xml version="1.0" encoding="UTF-8" standalone="yes"?>
<Relationships xmlns="http://schemas.openxmlformats.org/package/2006/relationships"> <Relationship Id="rId1" Target="../slideLayouts/slideLayout36.xml" Type="http://schemas.openxmlformats.org/officeDocument/2006/relationships/slideLayout"/><Relationship Id="rId38" Target="../media/image37.jpg" Type="http://schemas.openxmlformats.org/officeDocument/2006/relationships/image"/></Relationships>
</file>

<file path=ppt/slides/_rels/slide37.xml.rels><?xml version="1.0" encoding="UTF-8" standalone="yes"?>
<Relationships xmlns="http://schemas.openxmlformats.org/package/2006/relationships"> <Relationship Id="rId1" Target="../slideLayouts/slideLayout37.xml" Type="http://schemas.openxmlformats.org/officeDocument/2006/relationships/slideLayout"/><Relationship Id="rId39" Target="../media/image38.jpg" Type="http://schemas.openxmlformats.org/officeDocument/2006/relationships/image"/></Relationships>
</file>

<file path=ppt/slides/_rels/slide38.xml.rels><?xml version="1.0" encoding="UTF-8" standalone="yes"?>
<Relationships xmlns="http://schemas.openxmlformats.org/package/2006/relationships"> <Relationship Id="rId1" Target="../slideLayouts/slideLayout38.xml" Type="http://schemas.openxmlformats.org/officeDocument/2006/relationships/slideLayout"/><Relationship Id="rId40" Target="../media/image39.jpg" Type="http://schemas.openxmlformats.org/officeDocument/2006/relationships/image"/></Relationships>
</file>

<file path=ppt/slides/_rels/slide39.xml.rels><?xml version="1.0" encoding="UTF-8" standalone="yes"?>
<Relationships xmlns="http://schemas.openxmlformats.org/package/2006/relationships"> <Relationship Id="rId1" Target="../slideLayouts/slideLayout39.xml" Type="http://schemas.openxmlformats.org/officeDocument/2006/relationships/slideLayout"/><Relationship Id="rId41" Target="../media/image40.jpg" Type="http://schemas.openxmlformats.org/officeDocument/2006/relationships/image"/></Relationships>
</file>

<file path=ppt/slides/_rels/slide4.xml.rels><?xml version="1.0" encoding="UTF-8" standalone="yes"?>
<Relationships xmlns="http://schemas.openxmlformats.org/package/2006/relationships"> <Relationship Id="rId1" Target="../slideLayouts/slideLayout4.xml" Type="http://schemas.openxmlformats.org/officeDocument/2006/relationships/slideLayout"/><Relationship Id="rId6" Target="../media/image5.jpg" Type="http://schemas.openxmlformats.org/officeDocument/2006/relationships/image"/></Relationships>
</file>

<file path=ppt/slides/_rels/slide40.xml.rels><?xml version="1.0" encoding="UTF-8" standalone="yes"?>
<Relationships xmlns="http://schemas.openxmlformats.org/package/2006/relationships"> <Relationship Id="rId1" Target="../slideLayouts/slideLayout40.xml" Type="http://schemas.openxmlformats.org/officeDocument/2006/relationships/slideLayout"/><Relationship Id="rId42" Target="../media/image41.jpg" Type="http://schemas.openxmlformats.org/officeDocument/2006/relationships/image"/></Relationships>
</file>

<file path=ppt/slides/_rels/slide41.xml.rels><?xml version="1.0" encoding="UTF-8" standalone="yes"?>
<Relationships xmlns="http://schemas.openxmlformats.org/package/2006/relationships"> <Relationship Id="rId1" Target="../slideLayouts/slideLayout41.xml" Type="http://schemas.openxmlformats.org/officeDocument/2006/relationships/slideLayout"/><Relationship Id="rId43" Target="../media/image42.jpg" Type="http://schemas.openxmlformats.org/officeDocument/2006/relationships/image"/></Relationships>
</file>

<file path=ppt/slides/_rels/slide42.xml.rels><?xml version="1.0" encoding="UTF-8" standalone="yes"?>
<Relationships xmlns="http://schemas.openxmlformats.org/package/2006/relationships"> <Relationship Id="rId1" Target="../slideLayouts/slideLayout42.xml" Type="http://schemas.openxmlformats.org/officeDocument/2006/relationships/slideLayout"/><Relationship Id="rId44" Target="../media/image43.jpg" Type="http://schemas.openxmlformats.org/officeDocument/2006/relationships/image"/></Relationships>
</file>

<file path=ppt/slides/_rels/slide43.xml.rels><?xml version="1.0" encoding="UTF-8" standalone="yes"?>
<Relationships xmlns="http://schemas.openxmlformats.org/package/2006/relationships"> <Relationship Id="rId1" Target="../slideLayouts/slideLayout43.xml" Type="http://schemas.openxmlformats.org/officeDocument/2006/relationships/slideLayout"/><Relationship Id="rId45" Target="../media/image44.jpg" Type="http://schemas.openxmlformats.org/officeDocument/2006/relationships/image"/></Relationships>
</file>

<file path=ppt/slides/_rels/slide44.xml.rels><?xml version="1.0" encoding="UTF-8" standalone="yes"?>
<Relationships xmlns="http://schemas.openxmlformats.org/package/2006/relationships"> <Relationship Id="rId1" Target="../slideLayouts/slideLayout44.xml" Type="http://schemas.openxmlformats.org/officeDocument/2006/relationships/slideLayout"/><Relationship Id="rId46" Target="../media/image45.jpg" Type="http://schemas.openxmlformats.org/officeDocument/2006/relationships/image"/></Relationships>
</file>

<file path=ppt/slides/_rels/slide45.xml.rels><?xml version="1.0" encoding="UTF-8" standalone="yes"?>
<Relationships xmlns="http://schemas.openxmlformats.org/package/2006/relationships"> <Relationship Id="rId1" Target="../slideLayouts/slideLayout45.xml" Type="http://schemas.openxmlformats.org/officeDocument/2006/relationships/slideLayout"/><Relationship Id="rId47" Target="../media/image46.jpg" Type="http://schemas.openxmlformats.org/officeDocument/2006/relationships/image"/></Relationships>
</file>

<file path=ppt/slides/_rels/slide46.xml.rels><?xml version="1.0" encoding="UTF-8" standalone="yes"?>
<Relationships xmlns="http://schemas.openxmlformats.org/package/2006/relationships"> <Relationship Id="rId1" Target="../slideLayouts/slideLayout46.xml" Type="http://schemas.openxmlformats.org/officeDocument/2006/relationships/slideLayout"/><Relationship Id="rId48" Target="../media/image47.jpg" Type="http://schemas.openxmlformats.org/officeDocument/2006/relationships/image"/></Relationships>
</file>

<file path=ppt/slides/_rels/slide47.xml.rels><?xml version="1.0" encoding="UTF-8" standalone="yes"?>
<Relationships xmlns="http://schemas.openxmlformats.org/package/2006/relationships"> <Relationship Id="rId1" Target="../slideLayouts/slideLayout47.xml" Type="http://schemas.openxmlformats.org/officeDocument/2006/relationships/slideLayout"/><Relationship Id="rId49" Target="../media/image48.jpg" Type="http://schemas.openxmlformats.org/officeDocument/2006/relationships/image"/></Relationships>
</file>

<file path=ppt/slides/_rels/slide48.xml.rels><?xml version="1.0" encoding="UTF-8" standalone="yes"?>
<Relationships xmlns="http://schemas.openxmlformats.org/package/2006/relationships"> <Relationship Id="rId1" Target="../slideLayouts/slideLayout48.xml" Type="http://schemas.openxmlformats.org/officeDocument/2006/relationships/slideLayout"/><Relationship Id="rId50" Target="../media/image49.jpg" Type="http://schemas.openxmlformats.org/officeDocument/2006/relationships/image"/></Relationships>
</file>

<file path=ppt/slides/_rels/slide49.xml.rels><?xml version="1.0" encoding="UTF-8" standalone="yes"?>
<Relationships xmlns="http://schemas.openxmlformats.org/package/2006/relationships"> <Relationship Id="rId1" Target="../slideLayouts/slideLayout49.xml" Type="http://schemas.openxmlformats.org/officeDocument/2006/relationships/slideLayout"/><Relationship Id="rId51" Target="../media/image50.jpg" Type="http://schemas.openxmlformats.org/officeDocument/2006/relationships/image"/></Relationships>
</file>

<file path=ppt/slides/_rels/slide5.xml.rels><?xml version="1.0" encoding="UTF-8" standalone="yes"?>
<Relationships xmlns="http://schemas.openxmlformats.org/package/2006/relationships"> <Relationship Id="rId1" Target="../slideLayouts/slideLayout5.xml" Type="http://schemas.openxmlformats.org/officeDocument/2006/relationships/slideLayout"/><Relationship Id="rId7" Target="../media/image6.jpg" Type="http://schemas.openxmlformats.org/officeDocument/2006/relationships/image"/></Relationships>
</file>

<file path=ppt/slides/_rels/slide50.xml.rels><?xml version="1.0" encoding="UTF-8" standalone="yes"?>
<Relationships xmlns="http://schemas.openxmlformats.org/package/2006/relationships"> <Relationship Id="rId1" Target="../slideLayouts/slideLayout50.xml" Type="http://schemas.openxmlformats.org/officeDocument/2006/relationships/slideLayout"/><Relationship Id="rId52" Target="../media/image51.jpg" Type="http://schemas.openxmlformats.org/officeDocument/2006/relationships/image"/></Relationships>
</file>

<file path=ppt/slides/_rels/slide51.xml.rels><?xml version="1.0" encoding="UTF-8" standalone="yes"?>
<Relationships xmlns="http://schemas.openxmlformats.org/package/2006/relationships"> <Relationship Id="rId1" Target="../slideLayouts/slideLayout51.xml" Type="http://schemas.openxmlformats.org/officeDocument/2006/relationships/slideLayout"/><Relationship Id="rId53" Target="../media/image52.jpg" Type="http://schemas.openxmlformats.org/officeDocument/2006/relationships/image"/></Relationships>
</file>

<file path=ppt/slides/_rels/slide52.xml.rels><?xml version="1.0" encoding="UTF-8" standalone="yes"?>
<Relationships xmlns="http://schemas.openxmlformats.org/package/2006/relationships"> <Relationship Id="rId1" Target="../slideLayouts/slideLayout52.xml" Type="http://schemas.openxmlformats.org/officeDocument/2006/relationships/slideLayout"/><Relationship Id="rId54" Target="../media/image53.jpg" Type="http://schemas.openxmlformats.org/officeDocument/2006/relationships/image"/></Relationships>
</file>

<file path=ppt/slides/_rels/slide53.xml.rels><?xml version="1.0" encoding="UTF-8" standalone="yes"?>
<Relationships xmlns="http://schemas.openxmlformats.org/package/2006/relationships"> <Relationship Id="rId1" Target="../slideLayouts/slideLayout53.xml" Type="http://schemas.openxmlformats.org/officeDocument/2006/relationships/slideLayout"/><Relationship Id="rId55" Target="../media/image54.jpg" Type="http://schemas.openxmlformats.org/officeDocument/2006/relationships/image"/></Relationships>
</file>

<file path=ppt/slides/_rels/slide54.xml.rels><?xml version="1.0" encoding="UTF-8" standalone="yes"?>
<Relationships xmlns="http://schemas.openxmlformats.org/package/2006/relationships"> <Relationship Id="rId1" Target="../slideLayouts/slideLayout54.xml" Type="http://schemas.openxmlformats.org/officeDocument/2006/relationships/slideLayout"/><Relationship Id="rId56" Target="../media/image55.jpg" Type="http://schemas.openxmlformats.org/officeDocument/2006/relationships/image"/></Relationships>
</file>

<file path=ppt/slides/_rels/slide55.xml.rels><?xml version="1.0" encoding="UTF-8" standalone="yes"?>
<Relationships xmlns="http://schemas.openxmlformats.org/package/2006/relationships"> <Relationship Id="rId1" Target="../slideLayouts/slideLayout55.xml" Type="http://schemas.openxmlformats.org/officeDocument/2006/relationships/slideLayout"/><Relationship Id="rId57" Target="../media/image56.jpg" Type="http://schemas.openxmlformats.org/officeDocument/2006/relationships/image"/></Relationships>
</file>

<file path=ppt/slides/_rels/slide56.xml.rels><?xml version="1.0" encoding="UTF-8" standalone="yes"?>
<Relationships xmlns="http://schemas.openxmlformats.org/package/2006/relationships"> <Relationship Id="rId1" Target="../slideLayouts/slideLayout56.xml" Type="http://schemas.openxmlformats.org/officeDocument/2006/relationships/slideLayout"/><Relationship Id="rId58" Target="../media/image57.jpg" Type="http://schemas.openxmlformats.org/officeDocument/2006/relationships/image"/></Relationships>
</file>

<file path=ppt/slides/_rels/slide57.xml.rels><?xml version="1.0" encoding="UTF-8" standalone="yes"?>
<Relationships xmlns="http://schemas.openxmlformats.org/package/2006/relationships"> <Relationship Id="rId1" Target="../slideLayouts/slideLayout57.xml" Type="http://schemas.openxmlformats.org/officeDocument/2006/relationships/slideLayout"/><Relationship Id="rId59" Target="../media/image58.jpg" Type="http://schemas.openxmlformats.org/officeDocument/2006/relationships/image"/></Relationships>
</file>

<file path=ppt/slides/_rels/slide58.xml.rels><?xml version="1.0" encoding="UTF-8" standalone="yes"?>
<Relationships xmlns="http://schemas.openxmlformats.org/package/2006/relationships"> <Relationship Id="rId1" Target="../slideLayouts/slideLayout58.xml" Type="http://schemas.openxmlformats.org/officeDocument/2006/relationships/slideLayout"/><Relationship Id="rId60" Target="../media/image59.jpg" Type="http://schemas.openxmlformats.org/officeDocument/2006/relationships/image"/></Relationships>
</file>

<file path=ppt/slides/_rels/slide59.xml.rels><?xml version="1.0" encoding="UTF-8" standalone="yes"?>
<Relationships xmlns="http://schemas.openxmlformats.org/package/2006/relationships"> <Relationship Id="rId1" Target="../slideLayouts/slideLayout59.xml" Type="http://schemas.openxmlformats.org/officeDocument/2006/relationships/slideLayout"/><Relationship Id="rId61" Target="../media/image60.jpg" Type="http://schemas.openxmlformats.org/officeDocument/2006/relationships/image"/></Relationships>
</file>

<file path=ppt/slides/_rels/slide6.xml.rels><?xml version="1.0" encoding="UTF-8" standalone="yes"?>
<Relationships xmlns="http://schemas.openxmlformats.org/package/2006/relationships"> <Relationship Id="rId1" Target="../slideLayouts/slideLayout6.xml" Type="http://schemas.openxmlformats.org/officeDocument/2006/relationships/slideLayout"/><Relationship Id="rId8" Target="../media/image7.jpg" Type="http://schemas.openxmlformats.org/officeDocument/2006/relationships/image"/></Relationships>
</file>

<file path=ppt/slides/_rels/slide60.xml.rels><?xml version="1.0" encoding="UTF-8" standalone="yes"?>
<Relationships xmlns="http://schemas.openxmlformats.org/package/2006/relationships"> <Relationship Id="rId1" Target="../slideLayouts/slideLayout60.xml" Type="http://schemas.openxmlformats.org/officeDocument/2006/relationships/slideLayout"/><Relationship Id="rId62" Target="../media/image61.jpg" Type="http://schemas.openxmlformats.org/officeDocument/2006/relationships/image"/></Relationships>
</file>

<file path=ppt/slides/_rels/slide61.xml.rels><?xml version="1.0" encoding="UTF-8" standalone="yes"?>
<Relationships xmlns="http://schemas.openxmlformats.org/package/2006/relationships"> <Relationship Id="rId1" Target="../slideLayouts/slideLayout61.xml" Type="http://schemas.openxmlformats.org/officeDocument/2006/relationships/slideLayout"/><Relationship Id="rId63" Target="../media/image62.jpg" Type="http://schemas.openxmlformats.org/officeDocument/2006/relationships/image"/></Relationships>
</file>

<file path=ppt/slides/_rels/slide62.xml.rels><?xml version="1.0" encoding="UTF-8" standalone="yes"?>
<Relationships xmlns="http://schemas.openxmlformats.org/package/2006/relationships"> <Relationship Id="rId1" Target="../slideLayouts/slideLayout62.xml" Type="http://schemas.openxmlformats.org/officeDocument/2006/relationships/slideLayout"/><Relationship Id="rId64" Target="../media/image63.jpg" Type="http://schemas.openxmlformats.org/officeDocument/2006/relationships/image"/></Relationships>
</file>

<file path=ppt/slides/_rels/slide63.xml.rels><?xml version="1.0" encoding="UTF-8" standalone="yes"?>
<Relationships xmlns="http://schemas.openxmlformats.org/package/2006/relationships"> <Relationship Id="rId1" Target="../slideLayouts/slideLayout63.xml" Type="http://schemas.openxmlformats.org/officeDocument/2006/relationships/slideLayout"/><Relationship Id="rId65" Target="../media/image64.jpg" Type="http://schemas.openxmlformats.org/officeDocument/2006/relationships/image"/></Relationships>
</file>

<file path=ppt/slides/_rels/slide64.xml.rels><?xml version="1.0" encoding="UTF-8" standalone="yes"?>
<Relationships xmlns="http://schemas.openxmlformats.org/package/2006/relationships"> <Relationship Id="rId1" Target="../slideLayouts/slideLayout64.xml" Type="http://schemas.openxmlformats.org/officeDocument/2006/relationships/slideLayout"/><Relationship Id="rId66" Target="../media/image65.jpg" Type="http://schemas.openxmlformats.org/officeDocument/2006/relationships/image"/></Relationships>
</file>

<file path=ppt/slides/_rels/slide65.xml.rels><?xml version="1.0" encoding="UTF-8" standalone="yes"?>
<Relationships xmlns="http://schemas.openxmlformats.org/package/2006/relationships"> <Relationship Id="rId1" Target="../slideLayouts/slideLayout65.xml" Type="http://schemas.openxmlformats.org/officeDocument/2006/relationships/slideLayout"/><Relationship Id="rId67" Target="../media/image66.jpg" Type="http://schemas.openxmlformats.org/officeDocument/2006/relationships/image"/></Relationships>
</file>

<file path=ppt/slides/_rels/slide66.xml.rels><?xml version="1.0" encoding="UTF-8" standalone="yes"?>
<Relationships xmlns="http://schemas.openxmlformats.org/package/2006/relationships"> <Relationship Id="rId1" Target="../slideLayouts/slideLayout66.xml" Type="http://schemas.openxmlformats.org/officeDocument/2006/relationships/slideLayout"/><Relationship Id="rId68" Target="../media/image67.jpg" Type="http://schemas.openxmlformats.org/officeDocument/2006/relationships/image"/></Relationships>
</file>

<file path=ppt/slides/_rels/slide67.xml.rels><?xml version="1.0" encoding="UTF-8" standalone="yes"?>
<Relationships xmlns="http://schemas.openxmlformats.org/package/2006/relationships"> <Relationship Id="rId1" Target="../slideLayouts/slideLayout67.xml" Type="http://schemas.openxmlformats.org/officeDocument/2006/relationships/slideLayout"/><Relationship Id="rId69" Target="../media/image68.jpg" Type="http://schemas.openxmlformats.org/officeDocument/2006/relationships/image"/></Relationships>
</file>

<file path=ppt/slides/_rels/slide68.xml.rels><?xml version="1.0" encoding="UTF-8" standalone="yes"?>
<Relationships xmlns="http://schemas.openxmlformats.org/package/2006/relationships"> <Relationship Id="rId1" Target="../slideLayouts/slideLayout68.xml" Type="http://schemas.openxmlformats.org/officeDocument/2006/relationships/slideLayout"/><Relationship Id="rId70" Target="../media/image69.jpg" Type="http://schemas.openxmlformats.org/officeDocument/2006/relationships/image"/></Relationships>
</file>

<file path=ppt/slides/_rels/slide69.xml.rels><?xml version="1.0" encoding="UTF-8" standalone="yes"?>
<Relationships xmlns="http://schemas.openxmlformats.org/package/2006/relationships"> <Relationship Id="rId1" Target="../slideLayouts/slideLayout69.xml" Type="http://schemas.openxmlformats.org/officeDocument/2006/relationships/slideLayout"/><Relationship Id="rId71" Target="../media/image70.jpg" Type="http://schemas.openxmlformats.org/officeDocument/2006/relationships/image"/></Relationships>
</file>

<file path=ppt/slides/_rels/slide7.xml.rels><?xml version="1.0" encoding="UTF-8" standalone="yes"?>
<Relationships xmlns="http://schemas.openxmlformats.org/package/2006/relationships"> <Relationship Id="rId1" Target="../slideLayouts/slideLayout7.xml" Type="http://schemas.openxmlformats.org/officeDocument/2006/relationships/slideLayout"/><Relationship Id="rId9" Target="../media/image8.jpg" Type="http://schemas.openxmlformats.org/officeDocument/2006/relationships/image"/></Relationships>
</file>

<file path=ppt/slides/_rels/slide70.xml.rels><?xml version="1.0" encoding="UTF-8" standalone="yes"?>
<Relationships xmlns="http://schemas.openxmlformats.org/package/2006/relationships"> <Relationship Id="rId1" Target="../slideLayouts/slideLayout70.xml" Type="http://schemas.openxmlformats.org/officeDocument/2006/relationships/slideLayout"/><Relationship Id="rId72" Target="../media/image71.jpg" Type="http://schemas.openxmlformats.org/officeDocument/2006/relationships/image"/></Relationships>
</file>

<file path=ppt/slides/_rels/slide71.xml.rels><?xml version="1.0" encoding="UTF-8" standalone="yes"?>
<Relationships xmlns="http://schemas.openxmlformats.org/package/2006/relationships"> <Relationship Id="rId1" Target="../slideLayouts/slideLayout71.xml" Type="http://schemas.openxmlformats.org/officeDocument/2006/relationships/slideLayout"/><Relationship Id="rId73" Target="../media/image72.jpg" Type="http://schemas.openxmlformats.org/officeDocument/2006/relationships/image"/></Relationships>
</file>

<file path=ppt/slides/_rels/slide72.xml.rels><?xml version="1.0" encoding="UTF-8" standalone="yes"?>
<Relationships xmlns="http://schemas.openxmlformats.org/package/2006/relationships"> <Relationship Id="rId1" Target="../slideLayouts/slideLayout72.xml" Type="http://schemas.openxmlformats.org/officeDocument/2006/relationships/slideLayout"/><Relationship Id="rId74" Target="../media/image73.jpg" Type="http://schemas.openxmlformats.org/officeDocument/2006/relationships/image"/></Relationships>
</file>

<file path=ppt/slides/_rels/slide73.xml.rels><?xml version="1.0" encoding="UTF-8" standalone="yes"?>
<Relationships xmlns="http://schemas.openxmlformats.org/package/2006/relationships"> <Relationship Id="rId1" Target="../slideLayouts/slideLayout73.xml" Type="http://schemas.openxmlformats.org/officeDocument/2006/relationships/slideLayout"/><Relationship Id="rId75" Target="../media/image74.jpg" Type="http://schemas.openxmlformats.org/officeDocument/2006/relationships/image"/></Relationships>
</file>

<file path=ppt/slides/_rels/slide74.xml.rels><?xml version="1.0" encoding="UTF-8" standalone="yes"?>
<Relationships xmlns="http://schemas.openxmlformats.org/package/2006/relationships"> <Relationship Id="rId1" Target="../slideLayouts/slideLayout74.xml" Type="http://schemas.openxmlformats.org/officeDocument/2006/relationships/slideLayout"/><Relationship Id="rId76" Target="../media/image75.jpg" Type="http://schemas.openxmlformats.org/officeDocument/2006/relationships/image"/></Relationships>
</file>

<file path=ppt/slides/_rels/slide75.xml.rels><?xml version="1.0" encoding="UTF-8" standalone="yes"?>
<Relationships xmlns="http://schemas.openxmlformats.org/package/2006/relationships"> <Relationship Id="rId1" Target="../slideLayouts/slideLayout75.xml" Type="http://schemas.openxmlformats.org/officeDocument/2006/relationships/slideLayout"/><Relationship Id="rId77" Target="../media/image76.jpg" Type="http://schemas.openxmlformats.org/officeDocument/2006/relationships/image"/></Relationships>
</file>

<file path=ppt/slides/_rels/slide76.xml.rels><?xml version="1.0" encoding="UTF-8" standalone="yes"?>
<Relationships xmlns="http://schemas.openxmlformats.org/package/2006/relationships"> <Relationship Id="rId1" Target="../slideLayouts/slideLayout76.xml" Type="http://schemas.openxmlformats.org/officeDocument/2006/relationships/slideLayout"/><Relationship Id="rId78" Target="../media/image77.jpg" Type="http://schemas.openxmlformats.org/officeDocument/2006/relationships/image"/><Relationship Id="rId79" Target="../media/image78.png" Type="http://schemas.openxmlformats.org/officeDocument/2006/relationships/image"/></Relationships>
</file>

<file path=ppt/slides/_rels/slide77.xml.rels><?xml version="1.0" encoding="UTF-8" standalone="yes"?>
<Relationships xmlns="http://schemas.openxmlformats.org/package/2006/relationships"> <Relationship Id="rId1" Target="../slideLayouts/slideLayout77.xml" Type="http://schemas.openxmlformats.org/officeDocument/2006/relationships/slideLayout"/><Relationship Id="rId80" Target="../media/image79.jpg" Type="http://schemas.openxmlformats.org/officeDocument/2006/relationships/image"/></Relationships>
</file>

<file path=ppt/slides/_rels/slide78.xml.rels><?xml version="1.0" encoding="UTF-8" standalone="yes"?>
<Relationships xmlns="http://schemas.openxmlformats.org/package/2006/relationships"> <Relationship Id="rId1" Target="../slideLayouts/slideLayout78.xml" Type="http://schemas.openxmlformats.org/officeDocument/2006/relationships/slideLayout"/><Relationship Id="rId81" Target="../media/image80.jpg" Type="http://schemas.openxmlformats.org/officeDocument/2006/relationships/image"/></Relationships>
</file>

<file path=ppt/slides/_rels/slide79.xml.rels><?xml version="1.0" encoding="UTF-8" standalone="yes"?>
<Relationships xmlns="http://schemas.openxmlformats.org/package/2006/relationships"> <Relationship Id="rId1" Target="../slideLayouts/slideLayout79.xml" Type="http://schemas.openxmlformats.org/officeDocument/2006/relationships/slideLayout"/><Relationship Id="rId82" Target="../media/image81.jpg" Type="http://schemas.openxmlformats.org/officeDocument/2006/relationships/image"/></Relationships>
</file>

<file path=ppt/slides/_rels/slide8.xml.rels><?xml version="1.0" encoding="UTF-8" standalone="yes"?>
<Relationships xmlns="http://schemas.openxmlformats.org/package/2006/relationships"> <Relationship Id="rId1" Target="../slideLayouts/slideLayout8.xml" Type="http://schemas.openxmlformats.org/officeDocument/2006/relationships/slideLayout"/><Relationship Id="rId10" Target="../media/image9.jpg" Type="http://schemas.openxmlformats.org/officeDocument/2006/relationships/image"/></Relationships>
</file>

<file path=ppt/slides/_rels/slide80.xml.rels><?xml version="1.0" encoding="UTF-8" standalone="yes"?>
<Relationships xmlns="http://schemas.openxmlformats.org/package/2006/relationships"> <Relationship Id="rId1" Target="../slideLayouts/slideLayout80.xml" Type="http://schemas.openxmlformats.org/officeDocument/2006/relationships/slideLayout"/><Relationship Id="rId83" Target="../media/image82.jpg" Type="http://schemas.openxmlformats.org/officeDocument/2006/relationships/image"/></Relationships>
</file>

<file path=ppt/slides/_rels/slide81.xml.rels><?xml version="1.0" encoding="UTF-8" standalone="yes"?>
<Relationships xmlns="http://schemas.openxmlformats.org/package/2006/relationships"> <Relationship Id="rId1" Target="../slideLayouts/slideLayout81.xml" Type="http://schemas.openxmlformats.org/officeDocument/2006/relationships/slideLayout"/><Relationship Id="rId84" Target="../media/image83.jpg" Type="http://schemas.openxmlformats.org/officeDocument/2006/relationships/image"/></Relationships>
</file>

<file path=ppt/slides/_rels/slide82.xml.rels><?xml version="1.0" encoding="UTF-8" standalone="yes"?>
<Relationships xmlns="http://schemas.openxmlformats.org/package/2006/relationships"> <Relationship Id="rId1" Target="../slideLayouts/slideLayout82.xml" Type="http://schemas.openxmlformats.org/officeDocument/2006/relationships/slideLayout"/><Relationship Id="rId85" Target="../media/image84.jpg" Type="http://schemas.openxmlformats.org/officeDocument/2006/relationships/image"/></Relationships>
</file>

<file path=ppt/slides/_rels/slide83.xml.rels><?xml version="1.0" encoding="UTF-8" standalone="yes"?>
<Relationships xmlns="http://schemas.openxmlformats.org/package/2006/relationships"> <Relationship Id="rId1" Target="../slideLayouts/slideLayout83.xml" Type="http://schemas.openxmlformats.org/officeDocument/2006/relationships/slideLayout"/><Relationship Id="rId86" Target="../media/image85.jpg" Type="http://schemas.openxmlformats.org/officeDocument/2006/relationships/image"/></Relationships>
</file>

<file path=ppt/slides/_rels/slide84.xml.rels><?xml version="1.0" encoding="UTF-8" standalone="yes"?>
<Relationships xmlns="http://schemas.openxmlformats.org/package/2006/relationships"> <Relationship Id="rId1" Target="../slideLayouts/slideLayout84.xml" Type="http://schemas.openxmlformats.org/officeDocument/2006/relationships/slideLayout"/><Relationship Id="rId87" Target="../media/image86.jpg" Type="http://schemas.openxmlformats.org/officeDocument/2006/relationships/image"/></Relationships>
</file>

<file path=ppt/slides/_rels/slide85.xml.rels><?xml version="1.0" encoding="UTF-8" standalone="yes"?>
<Relationships xmlns="http://schemas.openxmlformats.org/package/2006/relationships"> <Relationship Id="rId1" Target="../slideLayouts/slideLayout85.xml" Type="http://schemas.openxmlformats.org/officeDocument/2006/relationships/slideLayout"/><Relationship Id="rId88" Target="../media/image87.jpg" Type="http://schemas.openxmlformats.org/officeDocument/2006/relationships/image"/></Relationships>
</file>

<file path=ppt/slides/_rels/slide86.xml.rels><?xml version="1.0" encoding="UTF-8" standalone="yes"?>
<Relationships xmlns="http://schemas.openxmlformats.org/package/2006/relationships"> <Relationship Id="rId1" Target="../slideLayouts/slideLayout86.xml" Type="http://schemas.openxmlformats.org/officeDocument/2006/relationships/slideLayout"/><Relationship Id="rId89" Target="../media/image88.jpg" Type="http://schemas.openxmlformats.org/officeDocument/2006/relationships/image"/></Relationships>
</file>

<file path=ppt/slides/_rels/slide87.xml.rels><?xml version="1.0" encoding="UTF-8" standalone="yes"?>
<Relationships xmlns="http://schemas.openxmlformats.org/package/2006/relationships"> <Relationship Id="rId1" Target="../slideLayouts/slideLayout87.xml" Type="http://schemas.openxmlformats.org/officeDocument/2006/relationships/slideLayout"/><Relationship Id="rId90" Target="../media/image89.jpg" Type="http://schemas.openxmlformats.org/officeDocument/2006/relationships/image"/></Relationships>
</file>

<file path=ppt/slides/_rels/slide88.xml.rels><?xml version="1.0" encoding="UTF-8" standalone="yes"?>
<Relationships xmlns="http://schemas.openxmlformats.org/package/2006/relationships"> <Relationship Id="rId1" Target="../slideLayouts/slideLayout88.xml" Type="http://schemas.openxmlformats.org/officeDocument/2006/relationships/slideLayout"/><Relationship Id="rId91" Target="../media/image90.jpg" Type="http://schemas.openxmlformats.org/officeDocument/2006/relationships/image"/></Relationships>
</file>

<file path=ppt/slides/_rels/slide89.xml.rels><?xml version="1.0" encoding="UTF-8" standalone="yes"?>
<Relationships xmlns="http://schemas.openxmlformats.org/package/2006/relationships"> <Relationship Id="rId1" Target="../slideLayouts/slideLayout89.xml" Type="http://schemas.openxmlformats.org/officeDocument/2006/relationships/slideLayout"/><Relationship Id="rId92" Target="../media/image91.jpg" Type="http://schemas.openxmlformats.org/officeDocument/2006/relationships/image"/></Relationships>
</file>

<file path=ppt/slides/_rels/slide9.xml.rels><?xml version="1.0" encoding="UTF-8" standalone="yes"?>
<Relationships xmlns="http://schemas.openxmlformats.org/package/2006/relationships"> <Relationship Id="rId1" Target="../slideLayouts/slideLayout9.xml" Type="http://schemas.openxmlformats.org/officeDocument/2006/relationships/slideLayout"/><Relationship Id="rId11" Target="../media/image10.jpg" Type="http://schemas.openxmlformats.org/officeDocument/2006/relationships/image"/></Relationships>
</file>

<file path=ppt/slides/_rels/slide90.xml.rels><?xml version="1.0" encoding="UTF-8" standalone="yes"?>
<Relationships xmlns="http://schemas.openxmlformats.org/package/2006/relationships"> <Relationship Id="rId1" Target="../slideLayouts/slideLayout90.xml" Type="http://schemas.openxmlformats.org/officeDocument/2006/relationships/slideLayout"/><Relationship Id="rId93" Target="../media/image92.jpg" Type="http://schemas.openxmlformats.org/officeDocument/2006/relationships/image"/></Relationships>
</file>

<file path=ppt/slides/_rels/slide91.xml.rels><?xml version="1.0" encoding="UTF-8" standalone="yes"?>
<Relationships xmlns="http://schemas.openxmlformats.org/package/2006/relationships"> <Relationship Id="rId1" Target="../slideLayouts/slideLayout91.xml" Type="http://schemas.openxmlformats.org/officeDocument/2006/relationships/slideLayout"/><Relationship Id="rId94" Target="../media/image93.jpg" Type="http://schemas.openxmlformats.org/officeDocument/2006/relationships/image"/></Relationships>
</file>

<file path=ppt/slides/_rels/slide92.xml.rels><?xml version="1.0" encoding="UTF-8" standalone="yes"?>
<Relationships xmlns="http://schemas.openxmlformats.org/package/2006/relationships"> <Relationship Id="rId1" Target="../slideLayouts/slideLayout92.xml" Type="http://schemas.openxmlformats.org/officeDocument/2006/relationships/slideLayout"/><Relationship Id="rId95" Target="../media/image94.jpg" Type="http://schemas.openxmlformats.org/officeDocument/2006/relationships/image"/></Relationships>
</file>

<file path=ppt/slides/_rels/slide93.xml.rels><?xml version="1.0" encoding="UTF-8" standalone="yes"?>
<Relationships xmlns="http://schemas.openxmlformats.org/package/2006/relationships"> <Relationship Id="rId1" Target="../slideLayouts/slideLayout93.xml" Type="http://schemas.openxmlformats.org/officeDocument/2006/relationships/slideLayout"/><Relationship Id="rId96" Target="../media/image95.jpg" Type="http://schemas.openxmlformats.org/officeDocument/2006/relationships/image"/></Relationships>
</file>

<file path=ppt/slides/_rels/slide94.xml.rels><?xml version="1.0" encoding="UTF-8" standalone="yes"?>
<Relationships xmlns="http://schemas.openxmlformats.org/package/2006/relationships"> <Relationship Id="rId1" Target="../slideLayouts/slideLayout94.xml" Type="http://schemas.openxmlformats.org/officeDocument/2006/relationships/slideLayout"/><Relationship Id="rId97" Target="../media/image96.jpg" Type="http://schemas.openxmlformats.org/officeDocument/2006/relationships/image"/></Relationships>
</file>

<file path=ppt/slides/_rels/slide95.xml.rels><?xml version="1.0" encoding="UTF-8" standalone="yes"?>
<Relationships xmlns="http://schemas.openxmlformats.org/package/2006/relationships"> <Relationship Id="rId1" Target="../slideLayouts/slideLayout95.xml" Type="http://schemas.openxmlformats.org/officeDocument/2006/relationships/slideLayout"/><Relationship Id="rId98" Target="../media/image97.jpg" Type="http://schemas.openxmlformats.org/officeDocument/2006/relationships/image"/></Relationships>
</file>

<file path=ppt/slides/_rels/slide96.xml.rels><?xml version="1.0" encoding="UTF-8" standalone="yes"?>
<Relationships xmlns="http://schemas.openxmlformats.org/package/2006/relationships"> <Relationship Id="rId1" Target="../slideLayouts/slideLayout96.xml" Type="http://schemas.openxmlformats.org/officeDocument/2006/relationships/slideLayout"/><Relationship Id="rId99" Target="../media/image98.jpg" Type="http://schemas.openxmlformats.org/officeDocument/2006/relationships/image"/></Relationships>
</file>

<file path=ppt/slides/_rels/slide97.xml.rels><?xml version="1.0" encoding="UTF-8" standalone="yes"?>
<Relationships xmlns="http://schemas.openxmlformats.org/package/2006/relationships"> <Relationship Id="rId1" Target="../slideLayouts/slideLayout97.xml" Type="http://schemas.openxmlformats.org/officeDocument/2006/relationships/slideLayout"/><Relationship Id="rId100" Target="../media/image99.jpg" Type="http://schemas.openxmlformats.org/officeDocument/2006/relationships/image"/></Relationships>
</file>

<file path=ppt/slides/_rels/slide98.xml.rels><?xml version="1.0" encoding="UTF-8" standalone="yes"?>
<Relationships xmlns="http://schemas.openxmlformats.org/package/2006/relationships"> <Relationship Id="rId1" Target="../slideLayouts/slideLayout98.xml" Type="http://schemas.openxmlformats.org/officeDocument/2006/relationships/slideLayout"/><Relationship Id="rId101" Target="../media/image100.jpg" Type="http://schemas.openxmlformats.org/officeDocument/2006/relationships/image"/></Relationships>
</file>

<file path=ppt/slides/_rels/slide99.xml.rels><?xml version="1.0" encoding="UTF-8" standalone="yes"?>
<Relationships xmlns="http://schemas.openxmlformats.org/package/2006/relationships"> <Relationship Id="rId1" Target="../slideLayouts/slideLayout99.xml" Type="http://schemas.openxmlformats.org/officeDocument/2006/relationships/slideLayout"/><Relationship Id="rId102" Target="../media/image101.jpg" Type="http://schemas.openxmlformats.org/officeDocument/2006/relationships/imag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1440" y="457200"/>
            <a:ext cx="5852160" cy="77152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sz="60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Welcome!</a:t>
            </a:r>
          </a:p>
        </p:txBody>
      </p:sp>
      <p:sp>
        <p:nvSpPr>
          <p:cNvPr id="3" name="Object 2"/>
          <p:cNvSpPr/>
          <p:nvPr/>
        </p:nvSpPr>
        <p:spPr>
          <a:xfrm>
            <a:off x="4846320" y="457200"/>
            <a:ext cx="3657600" cy="87439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 algn="ctr"/>
            <a:r>
              <a:rPr lang="en-US" b="1" sz="3200" dirty="0" smtClean="0">
                <a:solidFill>
                  <a:srgbClr val="00cc00"/>
                </a:solidFill>
                <a:latin typeface="Century Gothic" pitchFamily="34" charset="0"/>
                <a:cs typeface="Century Gothic" pitchFamily="34" charset="0"/>
              </a:rPr>
              <a:t>12-11-2017</a:t>
            </a:r>
          </a:p>
        </p:txBody>
      </p:sp>
      <p:pic>
        <p:nvPicPr>
          <p:cNvPr id="4" name="Object 3" descr="./public/images/churchPic.jp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371600"/>
            <a:ext cx="4389120" cy="16459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57200" y="3017520"/>
            <a:ext cx="3657600" cy="36004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b="1" sz="2400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&lt;Insert Title Here&gt;</a:t>
            </a:r>
          </a:p>
        </p:txBody>
      </p:sp>
      <p:sp>
        <p:nvSpPr>
          <p:cNvPr id="6" name="Object 5"/>
          <p:cNvSpPr/>
          <p:nvPr/>
        </p:nvSpPr>
        <p:spPr>
          <a:xfrm>
            <a:off x="457200" y="3383280"/>
            <a:ext cx="3657600" cy="36004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b="1" sz="2400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&lt;Insert Speaker's Name Here&gt;</a:t>
            </a:r>
          </a:p>
        </p:txBody>
      </p:sp>
      <p:pic>
        <p:nvPicPr>
          <p:cNvPr id="7" name="Object 6" descr="./public/images/highstreetlogo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3840480"/>
            <a:ext cx="77724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11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13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ibleReading.jpg">    </p:cNvPr>
          <p:cNvPicPr>
            <a:picLocks noChangeAspect="1"/>
          </p:cNvPicPr>
          <p:nvPr/>
        </p:nvPicPr>
        <p:blipFill>
          <a:blip r:embed="rId134" cstate="print"/>
          <a:stretch>
            <a:fillRect/>
          </a:stretch>
        </p:blipFill>
        <p:spPr>
          <a:xfrm>
            <a:off x="0" y="0"/>
            <a:ext cx="9144000" cy="462915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57600" y="33832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&lt;Insert Bible Reading Here&gt;</a:t>
            </a:r>
          </a:p>
        </p:txBody>
      </p:sp>
      <p:sp>
        <p:nvSpPr>
          <p:cNvPr id="4" name="Object 3"/>
          <p:cNvSpPr/>
          <p:nvPr/>
        </p:nvSpPr>
        <p:spPr>
          <a:xfrm>
            <a:off x="3657600" y="38404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Reader: &lt;Insert Reader Here&gt;</a:t>
            </a:r>
          </a:p>
        </p:txBody>
      </p:sp>
      <p:sp>
        <p:nvSpPr>
          <p:cNvPr id="5" name="Object 4"/>
          <p:cNvSpPr/>
          <p:nvPr/>
        </p:nvSpPr>
        <p:spPr>
          <a:xfrm>
            <a:off x="3657600" y="42976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Page: &lt;Insert Page No Here&gt;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13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5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5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15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coffeepic.jpg">    </p:cNvPr>
          <p:cNvPicPr>
            <a:picLocks noChangeAspect="1"/>
          </p:cNvPicPr>
          <p:nvPr/>
        </p:nvPicPr>
        <p:blipFill>
          <a:blip r:embed="rId153" cstate="print"/>
          <a:stretch>
            <a:fillRect/>
          </a:stretch>
        </p:blipFill>
        <p:spPr>
          <a:xfrm>
            <a:off x="4114800" y="0"/>
            <a:ext cx="4572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91440" y="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Fancy a CUPPA</a:t>
            </a:r>
          </a:p>
        </p:txBody>
      </p:sp>
      <p:sp>
        <p:nvSpPr>
          <p:cNvPr id="4" name="Object 3"/>
          <p:cNvSpPr/>
          <p:nvPr/>
        </p:nvSpPr>
        <p:spPr>
          <a:xfrm>
            <a:off x="91440" y="4572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 a CHAT after</a:t>
            </a:r>
          </a:p>
        </p:txBody>
      </p:sp>
      <p:sp>
        <p:nvSpPr>
          <p:cNvPr id="5" name="Object 4"/>
          <p:cNvSpPr/>
          <p:nvPr/>
        </p:nvSpPr>
        <p:spPr>
          <a:xfrm>
            <a:off x="91440" y="9144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church??</a:t>
            </a:r>
          </a:p>
        </p:txBody>
      </p:sp>
      <p:sp>
        <p:nvSpPr>
          <p:cNvPr id="6" name="Object 5"/>
          <p:cNvSpPr/>
          <p:nvPr/>
        </p:nvSpPr>
        <p:spPr>
          <a:xfrm>
            <a:off x="91440" y="13716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Don't be rushing away!...</a:t>
            </a:r>
          </a:p>
        </p:txBody>
      </p:sp>
      <p:sp>
        <p:nvSpPr>
          <p:cNvPr id="7" name="Object 6"/>
          <p:cNvSpPr/>
          <p:nvPr/>
        </p:nvSpPr>
        <p:spPr>
          <a:xfrm>
            <a:off x="91440" y="1828800"/>
            <a:ext cx="59436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...Teas and coffees served in</a:t>
            </a:r>
          </a:p>
        </p:txBody>
      </p:sp>
      <p:sp>
        <p:nvSpPr>
          <p:cNvPr id="8" name="Object 7"/>
          <p:cNvSpPr/>
          <p:nvPr/>
        </p:nvSpPr>
        <p:spPr>
          <a:xfrm>
            <a:off x="91440" y="22860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 hall after the service...</a:t>
            </a:r>
          </a:p>
        </p:txBody>
      </p:sp>
      <p:sp>
        <p:nvSpPr>
          <p:cNvPr id="9" name="Object 8"/>
          <p:cNvSpPr/>
          <p:nvPr/>
        </p:nvSpPr>
        <p:spPr>
          <a:xfrm>
            <a:off x="91440" y="27432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...Everyone welcome!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1440" y="457200"/>
            <a:ext cx="5852160" cy="77152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sz="60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Welcome!</a:t>
            </a:r>
          </a:p>
        </p:txBody>
      </p:sp>
      <p:sp>
        <p:nvSpPr>
          <p:cNvPr id="3" name="Object 2"/>
          <p:cNvSpPr/>
          <p:nvPr/>
        </p:nvSpPr>
        <p:spPr>
          <a:xfrm>
            <a:off x="4846320" y="457200"/>
            <a:ext cx="3657600" cy="87439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 algn="ctr"/>
            <a:r>
              <a:rPr lang="en-US" b="1" sz="3200" dirty="0" smtClean="0">
                <a:solidFill>
                  <a:srgbClr val="00cc00"/>
                </a:solidFill>
                <a:latin typeface="Century Gothic" pitchFamily="34" charset="0"/>
                <a:cs typeface="Century Gothic" pitchFamily="34" charset="0"/>
              </a:rPr>
              <a:t>12-11-2017</a:t>
            </a:r>
          </a:p>
        </p:txBody>
      </p:sp>
      <p:pic>
        <p:nvPicPr>
          <p:cNvPr id="4" name="Object 3" descr="./public/images/churchPic.jpg">    </p:cNvPr>
          <p:cNvPicPr>
            <a:picLocks noChangeAspect="1"/>
          </p:cNvPicPr>
          <p:nvPr/>
        </p:nvPicPr>
        <p:blipFill>
          <a:blip r:embed="rId154" cstate="print"/>
          <a:stretch>
            <a:fillRect/>
          </a:stretch>
        </p:blipFill>
        <p:spPr>
          <a:xfrm>
            <a:off x="457200" y="1371600"/>
            <a:ext cx="4389120" cy="16459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57200" y="3017520"/>
            <a:ext cx="3657600" cy="36004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b="1" sz="2400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&lt;Insert Title Here&gt;</a:t>
            </a:r>
          </a:p>
        </p:txBody>
      </p:sp>
      <p:sp>
        <p:nvSpPr>
          <p:cNvPr id="6" name="Object 5"/>
          <p:cNvSpPr/>
          <p:nvPr/>
        </p:nvSpPr>
        <p:spPr>
          <a:xfrm>
            <a:off x="457200" y="3383280"/>
            <a:ext cx="3657600" cy="36004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b="1" sz="2400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&lt;Insert Speaker's Name Here&gt;</a:t>
            </a:r>
          </a:p>
        </p:txBody>
      </p:sp>
      <p:pic>
        <p:nvPicPr>
          <p:cNvPr id="7" name="Object 6" descr="./public/images/highstreetlogo.png">    </p:cNvPr>
          <p:cNvPicPr>
            <a:picLocks noChangeAspect="1"/>
          </p:cNvPicPr>
          <p:nvPr/>
        </p:nvPicPr>
        <p:blipFill>
          <a:blip r:embed="rId155" cstate="print"/>
          <a:stretch>
            <a:fillRect/>
          </a:stretch>
        </p:blipFill>
        <p:spPr>
          <a:xfrm>
            <a:off x="457200" y="3840480"/>
            <a:ext cx="77724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15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5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IPH 25
  Immortal Invisible
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5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Immortal, invisible,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God only wise,
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5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in light inaccessible,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hid from our eyes,
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Unresting, unhasting,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and silent as light,
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nor wanting or wasting,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 rule in Your might,
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most blessed and glorious,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the Ancient of Days,
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almighty, victorious,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great name we praise.
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justice like mountains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high soaring above,
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like torrents your fountains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of goodness and love.
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To all things, life giving,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to great and to small,
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in all ever-living,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the true life of all;
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we blossom, then perish,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as leaves on a tree,
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But You ever flourish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and always shall be.
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7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Great Father of Glory,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pure Father of Light,
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7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angels adore you,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veiling their sight;
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7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praise we shall render;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make this Your decree:
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7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that You in Your splendour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we ever shall see.
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7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Walter Chalmers Smith, 1824-1908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17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ibleReading.jpg">    </p:cNvPr>
          <p:cNvPicPr>
            <a:picLocks noChangeAspect="1"/>
          </p:cNvPicPr>
          <p:nvPr/>
        </p:nvPicPr>
        <p:blipFill>
          <a:blip r:embed="rId176" cstate="print"/>
          <a:stretch>
            <a:fillRect/>
          </a:stretch>
        </p:blipFill>
        <p:spPr>
          <a:xfrm>
            <a:off x="0" y="0"/>
            <a:ext cx="9144000" cy="462915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57600" y="33832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&lt;Insert Bible Reading Here&gt;</a:t>
            </a:r>
          </a:p>
        </p:txBody>
      </p:sp>
      <p:sp>
        <p:nvSpPr>
          <p:cNvPr id="4" name="Object 3"/>
          <p:cNvSpPr/>
          <p:nvPr/>
        </p:nvSpPr>
        <p:spPr>
          <a:xfrm>
            <a:off x="3657600" y="38404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Reader: &lt;Insert Reader Here&gt;</a:t>
            </a:r>
          </a:p>
        </p:txBody>
      </p:sp>
      <p:sp>
        <p:nvSpPr>
          <p:cNvPr id="5" name="Object 4"/>
          <p:cNvSpPr/>
          <p:nvPr/>
        </p:nvSpPr>
        <p:spPr>
          <a:xfrm>
            <a:off x="3657600" y="42976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Page: &lt;Insert Page No Here&gt;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17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7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IPH 25
  Immortal Invisible
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7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Immortal, invisible,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God only wise,
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in light inaccessible,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hid from our eyes,
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Unresting, unhasting,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and silent as light,
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nor wanting or wasting,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 rule in Your might,
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most blessed and glorious,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the Ancient of Days,
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almighty, victorious,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great name we praise.
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justice like mountains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high soaring above,
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like torrents your fountains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of goodness and love.
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To all things, life giving,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to great and to small,
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in all ever-living,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the true life of all;
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we blossom, then perish,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as leaves on a tree,
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9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But You ever flourish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and always shall be.
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9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Great Father of Glory,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pure Father of Light,
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9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angels adore you,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veiling their sight;
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9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praise we shall render;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make this Your decree:
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9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that You in Your splendour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we ever shall see.
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9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Walter Chalmers Smith, 1824-1908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19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9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IPH 25
  Immortal Invisible
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9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Immortal, invisible,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God only wise,
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9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in light inaccessible,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hid from our eyes,
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Unresting, unhasting,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and silent as light,
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nor wanting or wasting,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 rule in Your might,
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most blessed and glorious,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the Ancient of Days,
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almighty, victorious,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great name we praise.
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ibleReading.jpg">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0" y="0"/>
            <a:ext cx="9144000" cy="462915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57600" y="33832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&lt;Insert Bible Reading Here&gt;</a:t>
            </a:r>
          </a:p>
        </p:txBody>
      </p:sp>
      <p:sp>
        <p:nvSpPr>
          <p:cNvPr id="4" name="Object 3"/>
          <p:cNvSpPr/>
          <p:nvPr/>
        </p:nvSpPr>
        <p:spPr>
          <a:xfrm>
            <a:off x="3657600" y="38404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Reader: &lt;Insert Reader Here&gt;</a:t>
            </a:r>
          </a:p>
        </p:txBody>
      </p:sp>
      <p:sp>
        <p:nvSpPr>
          <p:cNvPr id="5" name="Object 4"/>
          <p:cNvSpPr/>
          <p:nvPr/>
        </p:nvSpPr>
        <p:spPr>
          <a:xfrm>
            <a:off x="3657600" y="42976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Page: &lt;Insert Page No Here&gt;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justice like mountains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high soaring above,
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like torrents your fountains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of goodness and love.
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To all things, life giving,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to great and to small,
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in all ever-living,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the true life of all;
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we blossom, then perish,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as leaves on a tree,
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But You ever flourish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and always shall be.
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1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Great Father of Glory,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pure Father of Light,
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1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angels adore you,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veiling their sight;
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1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praise we shall render;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make this Your decree:
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1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that You in Your splendour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we ever shall see.
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1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Walter Chalmers Smith, 1824-1908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21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ibleReading.jpg">    </p:cNvPr>
          <p:cNvPicPr>
            <a:picLocks noChangeAspect="1"/>
          </p:cNvPicPr>
          <p:nvPr/>
        </p:nvPicPr>
        <p:blipFill>
          <a:blip r:embed="rId216" cstate="print"/>
          <a:stretch>
            <a:fillRect/>
          </a:stretch>
        </p:blipFill>
        <p:spPr>
          <a:xfrm>
            <a:off x="0" y="0"/>
            <a:ext cx="9144000" cy="462915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57600" y="33832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&lt;Insert Bible Reading Here&gt;</a:t>
            </a:r>
          </a:p>
        </p:txBody>
      </p:sp>
      <p:sp>
        <p:nvSpPr>
          <p:cNvPr id="4" name="Object 3"/>
          <p:cNvSpPr/>
          <p:nvPr/>
        </p:nvSpPr>
        <p:spPr>
          <a:xfrm>
            <a:off x="3657600" y="38404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Reader: &lt;Insert Reader Here&gt;</a:t>
            </a:r>
          </a:p>
        </p:txBody>
      </p:sp>
      <p:sp>
        <p:nvSpPr>
          <p:cNvPr id="5" name="Object 4"/>
          <p:cNvSpPr/>
          <p:nvPr/>
        </p:nvSpPr>
        <p:spPr>
          <a:xfrm>
            <a:off x="3657600" y="42976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Page: &lt;Insert Page No Here&gt;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21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1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IPH 25
  Immortal Invisible
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1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Immortal, invisible,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God only wise,
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2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in light inaccessible,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hid from our eyes,
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2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Unresting, unhasting,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and silent as light,
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2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nor wanting or wasting,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 rule in Your might,
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2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most blessed and glorious,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the Ancient of Days,
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2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almighty, victorious,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great name we praise.
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2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justice like mountains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high soaring above,
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2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like torrents your fountains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of goodness and love.
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2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To all things, life giving,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to great and to small,
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2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in all ever-living,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the true life of all;
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2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we blossom, then perish,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as leaves on a tree,
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3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But You ever flourish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and always shall be.
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3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Great Father of Glory,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pure Father of Light,
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3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angels adore you,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veiling their sight;
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3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praise we shall render;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make this Your decree:
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3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that You in Your splendour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we ever shall see.
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3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Walter Chalmers Smith, 1824-1908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23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coffeepic.jpg">    </p:cNvPr>
          <p:cNvPicPr>
            <a:picLocks noChangeAspect="1"/>
          </p:cNvPicPr>
          <p:nvPr/>
        </p:nvPicPr>
        <p:blipFill>
          <a:blip r:embed="rId237" cstate="print"/>
          <a:stretch>
            <a:fillRect/>
          </a:stretch>
        </p:blipFill>
        <p:spPr>
          <a:xfrm>
            <a:off x="4114800" y="0"/>
            <a:ext cx="4572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91440" y="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Fancy a CUPPA</a:t>
            </a:r>
          </a:p>
        </p:txBody>
      </p:sp>
      <p:sp>
        <p:nvSpPr>
          <p:cNvPr id="4" name="Object 3"/>
          <p:cNvSpPr/>
          <p:nvPr/>
        </p:nvSpPr>
        <p:spPr>
          <a:xfrm>
            <a:off x="91440" y="4572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 a CHAT after</a:t>
            </a:r>
          </a:p>
        </p:txBody>
      </p:sp>
      <p:sp>
        <p:nvSpPr>
          <p:cNvPr id="5" name="Object 4"/>
          <p:cNvSpPr/>
          <p:nvPr/>
        </p:nvSpPr>
        <p:spPr>
          <a:xfrm>
            <a:off x="91440" y="9144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church??</a:t>
            </a:r>
          </a:p>
        </p:txBody>
      </p:sp>
      <p:sp>
        <p:nvSpPr>
          <p:cNvPr id="6" name="Object 5"/>
          <p:cNvSpPr/>
          <p:nvPr/>
        </p:nvSpPr>
        <p:spPr>
          <a:xfrm>
            <a:off x="91440" y="13716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Don't be rushing away!...</a:t>
            </a:r>
          </a:p>
        </p:txBody>
      </p:sp>
      <p:sp>
        <p:nvSpPr>
          <p:cNvPr id="7" name="Object 6"/>
          <p:cNvSpPr/>
          <p:nvPr/>
        </p:nvSpPr>
        <p:spPr>
          <a:xfrm>
            <a:off x="91440" y="1828800"/>
            <a:ext cx="59436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...Teas and coffees served in</a:t>
            </a:r>
          </a:p>
        </p:txBody>
      </p:sp>
      <p:sp>
        <p:nvSpPr>
          <p:cNvPr id="8" name="Object 7"/>
          <p:cNvSpPr/>
          <p:nvPr/>
        </p:nvSpPr>
        <p:spPr>
          <a:xfrm>
            <a:off x="91440" y="22860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 hall after the service...</a:t>
            </a:r>
          </a:p>
        </p:txBody>
      </p:sp>
      <p:sp>
        <p:nvSpPr>
          <p:cNvPr id="9" name="Object 8"/>
          <p:cNvSpPr/>
          <p:nvPr/>
        </p:nvSpPr>
        <p:spPr>
          <a:xfrm>
            <a:off x="91440" y="27432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...Everyone welcome!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ibleReading.jpg">    </p:cNvPr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0" y="0"/>
            <a:ext cx="9144000" cy="462915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57600" y="33832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&lt;Insert Bible Reading Here&gt;</a:t>
            </a:r>
          </a:p>
        </p:txBody>
      </p:sp>
      <p:sp>
        <p:nvSpPr>
          <p:cNvPr id="4" name="Object 3"/>
          <p:cNvSpPr/>
          <p:nvPr/>
        </p:nvSpPr>
        <p:spPr>
          <a:xfrm>
            <a:off x="3657600" y="38404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Reader: &lt;Insert Reader Here&gt;</a:t>
            </a:r>
          </a:p>
        </p:txBody>
      </p:sp>
      <p:sp>
        <p:nvSpPr>
          <p:cNvPr id="5" name="Object 4"/>
          <p:cNvSpPr/>
          <p:nvPr/>
        </p:nvSpPr>
        <p:spPr>
          <a:xfrm>
            <a:off x="3657600" y="42976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Page: &lt;Insert Page No Here&gt;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7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7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7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coffeepic.jpg">    </p:cNvPr>
          <p:cNvPicPr>
            <a:picLocks noChangeAspect="1"/>
          </p:cNvPicPr>
          <p:nvPr/>
        </p:nvPicPr>
        <p:blipFill>
          <a:blip r:embed="rId77" cstate="print"/>
          <a:stretch>
            <a:fillRect/>
          </a:stretch>
        </p:blipFill>
        <p:spPr>
          <a:xfrm>
            <a:off x="4114800" y="0"/>
            <a:ext cx="4572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91440" y="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Fancy a CUPPA</a:t>
            </a:r>
          </a:p>
        </p:txBody>
      </p:sp>
      <p:sp>
        <p:nvSpPr>
          <p:cNvPr id="4" name="Object 3"/>
          <p:cNvSpPr/>
          <p:nvPr/>
        </p:nvSpPr>
        <p:spPr>
          <a:xfrm>
            <a:off x="91440" y="4572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 a CHAT after</a:t>
            </a:r>
          </a:p>
        </p:txBody>
      </p:sp>
      <p:sp>
        <p:nvSpPr>
          <p:cNvPr id="5" name="Object 4"/>
          <p:cNvSpPr/>
          <p:nvPr/>
        </p:nvSpPr>
        <p:spPr>
          <a:xfrm>
            <a:off x="91440" y="9144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church??</a:t>
            </a:r>
          </a:p>
        </p:txBody>
      </p:sp>
      <p:sp>
        <p:nvSpPr>
          <p:cNvPr id="6" name="Object 5"/>
          <p:cNvSpPr/>
          <p:nvPr/>
        </p:nvSpPr>
        <p:spPr>
          <a:xfrm>
            <a:off x="91440" y="13716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Don't be rushing away!...</a:t>
            </a:r>
          </a:p>
        </p:txBody>
      </p:sp>
      <p:sp>
        <p:nvSpPr>
          <p:cNvPr id="7" name="Object 6"/>
          <p:cNvSpPr/>
          <p:nvPr/>
        </p:nvSpPr>
        <p:spPr>
          <a:xfrm>
            <a:off x="91440" y="1828800"/>
            <a:ext cx="59436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...Teas and coffees served in</a:t>
            </a:r>
          </a:p>
        </p:txBody>
      </p:sp>
      <p:sp>
        <p:nvSpPr>
          <p:cNvPr id="8" name="Object 7"/>
          <p:cNvSpPr/>
          <p:nvPr/>
        </p:nvSpPr>
        <p:spPr>
          <a:xfrm>
            <a:off x="91440" y="22860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 hall after the service...</a:t>
            </a:r>
          </a:p>
        </p:txBody>
      </p:sp>
      <p:sp>
        <p:nvSpPr>
          <p:cNvPr id="9" name="Object 8"/>
          <p:cNvSpPr/>
          <p:nvPr/>
        </p:nvSpPr>
        <p:spPr>
          <a:xfrm>
            <a:off x="91440" y="27432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...Everyone welcome!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1440" y="457200"/>
            <a:ext cx="5852160" cy="77152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sz="60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Welcome!</a:t>
            </a:r>
          </a:p>
        </p:txBody>
      </p:sp>
      <p:sp>
        <p:nvSpPr>
          <p:cNvPr id="3" name="Object 2"/>
          <p:cNvSpPr/>
          <p:nvPr/>
        </p:nvSpPr>
        <p:spPr>
          <a:xfrm>
            <a:off x="4846320" y="457200"/>
            <a:ext cx="3657600" cy="87439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 algn="ctr"/>
            <a:r>
              <a:rPr lang="en-US" b="1" sz="3200" dirty="0" smtClean="0">
                <a:solidFill>
                  <a:srgbClr val="00cc00"/>
                </a:solidFill>
                <a:latin typeface="Century Gothic" pitchFamily="34" charset="0"/>
                <a:cs typeface="Century Gothic" pitchFamily="34" charset="0"/>
              </a:rPr>
              <a:t>12-11-2017</a:t>
            </a:r>
          </a:p>
        </p:txBody>
      </p:sp>
      <p:pic>
        <p:nvPicPr>
          <p:cNvPr id="4" name="Object 3" descr="./public/images/churchPic.jpg">    </p:cNvPr>
          <p:cNvPicPr>
            <a:picLocks noChangeAspect="1"/>
          </p:cNvPicPr>
          <p:nvPr/>
        </p:nvPicPr>
        <p:blipFill>
          <a:blip r:embed="rId78" cstate="print"/>
          <a:stretch>
            <a:fillRect/>
          </a:stretch>
        </p:blipFill>
        <p:spPr>
          <a:xfrm>
            <a:off x="457200" y="1371600"/>
            <a:ext cx="4389120" cy="16459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57200" y="3017520"/>
            <a:ext cx="3657600" cy="36004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b="1" sz="2400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&lt;Insert Title Here&gt;</a:t>
            </a:r>
          </a:p>
        </p:txBody>
      </p:sp>
      <p:sp>
        <p:nvSpPr>
          <p:cNvPr id="6" name="Object 5"/>
          <p:cNvSpPr/>
          <p:nvPr/>
        </p:nvSpPr>
        <p:spPr>
          <a:xfrm>
            <a:off x="457200" y="3383280"/>
            <a:ext cx="3657600" cy="36004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b="1" sz="2400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&lt;Insert Speaker's Name Here&gt;</a:t>
            </a:r>
          </a:p>
        </p:txBody>
      </p:sp>
      <p:pic>
        <p:nvPicPr>
          <p:cNvPr id="7" name="Object 6" descr="./public/images/highstreetlogo.png">    </p:cNvPr>
          <p:cNvPicPr>
            <a:picLocks noChangeAspect="1"/>
          </p:cNvPicPr>
          <p:nvPr/>
        </p:nvPicPr>
        <p:blipFill>
          <a:blip r:embed="rId79" cstate="print"/>
          <a:stretch>
            <a:fillRect/>
          </a:stretch>
        </p:blipFill>
        <p:spPr>
          <a:xfrm>
            <a:off x="457200" y="3840480"/>
            <a:ext cx="77724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8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9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ibleReading.jpg">    </p:cNvPr>
          <p:cNvPicPr>
            <a:picLocks noChangeAspect="1"/>
          </p:cNvPicPr>
          <p:nvPr/>
        </p:nvPicPr>
        <p:blipFill>
          <a:blip r:embed="rId98" cstate="print"/>
          <a:stretch>
            <a:fillRect/>
          </a:stretch>
        </p:blipFill>
        <p:spPr>
          <a:xfrm>
            <a:off x="0" y="0"/>
            <a:ext cx="9144000" cy="462915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57600" y="33832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&lt;Insert Bible Reading Here&gt;</a:t>
            </a:r>
          </a:p>
        </p:txBody>
      </p:sp>
      <p:sp>
        <p:nvSpPr>
          <p:cNvPr id="4" name="Object 3"/>
          <p:cNvSpPr/>
          <p:nvPr/>
        </p:nvSpPr>
        <p:spPr>
          <a:xfrm>
            <a:off x="3657600" y="38404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Reader: &lt;Insert Reader Here&gt;</a:t>
            </a:r>
          </a:p>
        </p:txBody>
      </p:sp>
      <p:sp>
        <p:nvSpPr>
          <p:cNvPr id="5" name="Object 4"/>
          <p:cNvSpPr/>
          <p:nvPr/>
        </p:nvSpPr>
        <p:spPr>
          <a:xfrm>
            <a:off x="3657600" y="42976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Page: &lt;Insert Page No Here&gt;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9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Arial"/>
        <a:cs typeface="Arial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Arial"/>
        <a:cs typeface="Arial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233</vt:i4>
      </vt:variant>
    </vt:vector>
  </HeadingPairs>
  <TitlesOfParts>
    <vt:vector size="23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</vt:vector>
  </TitlesOfParts>
  <Company>High Street Presbyterian, Antrim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AutoPowerpoint</dc:creator>
  <cp:lastModifiedBy>AutoPowerpoint</cp:lastModifiedBy>
  <cp:revision>1</cp:revision>
  <dcterms:created xsi:type="dcterms:W3CDTF">2017-11-12T17:47:03.960Z</dcterms:created>
  <dcterms:modified xsi:type="dcterms:W3CDTF">2017-11-12T17:47:03.960Z</dcterms:modified>
</cp:coreProperties>
</file>